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0" r:id="rId4"/>
  </p:sldMasterIdLst>
  <p:notesMasterIdLst>
    <p:notesMasterId r:id="rId28"/>
  </p:notesMasterIdLst>
  <p:sldIdLst>
    <p:sldId id="4041" r:id="rId5"/>
    <p:sldId id="4116" r:id="rId6"/>
    <p:sldId id="1784" r:id="rId7"/>
    <p:sldId id="1783" r:id="rId8"/>
    <p:sldId id="1782" r:id="rId9"/>
    <p:sldId id="4115" r:id="rId10"/>
    <p:sldId id="4099" r:id="rId11"/>
    <p:sldId id="4042" r:id="rId12"/>
    <p:sldId id="4106" r:id="rId13"/>
    <p:sldId id="4107" r:id="rId14"/>
    <p:sldId id="4121" r:id="rId15"/>
    <p:sldId id="4123" r:id="rId16"/>
    <p:sldId id="4122" r:id="rId17"/>
    <p:sldId id="4117" r:id="rId18"/>
    <p:sldId id="4101" r:id="rId19"/>
    <p:sldId id="4110" r:id="rId20"/>
    <p:sldId id="4109" r:id="rId21"/>
    <p:sldId id="4111" r:id="rId22"/>
    <p:sldId id="4114" r:id="rId23"/>
    <p:sldId id="4112" r:id="rId24"/>
    <p:sldId id="4113" r:id="rId25"/>
    <p:sldId id="4108" r:id="rId26"/>
    <p:sldId id="709" r:id="rId27"/>
  </p:sldIdLst>
  <p:sldSz cx="12188825" cy="6858000"/>
  <p:notesSz cx="7010400" cy="9296400"/>
  <p:defaultTextStyle>
    <a:defPPr>
      <a:defRPr lang="en-US"/>
    </a:defPPr>
    <a:lvl1pPr marL="0" algn="l" defTabSz="914034" rtl="0" eaLnBrk="1" latinLnBrk="0" hangingPunct="1">
      <a:defRPr sz="1800" kern="1200">
        <a:solidFill>
          <a:schemeClr val="tx1"/>
        </a:solidFill>
        <a:latin typeface="+mn-lt"/>
        <a:ea typeface="+mn-ea"/>
        <a:cs typeface="+mn-cs"/>
      </a:defRPr>
    </a:lvl1pPr>
    <a:lvl2pPr marL="457017" algn="l" defTabSz="914034" rtl="0" eaLnBrk="1" latinLnBrk="0" hangingPunct="1">
      <a:defRPr sz="1800" kern="1200">
        <a:solidFill>
          <a:schemeClr val="tx1"/>
        </a:solidFill>
        <a:latin typeface="+mn-lt"/>
        <a:ea typeface="+mn-ea"/>
        <a:cs typeface="+mn-cs"/>
      </a:defRPr>
    </a:lvl2pPr>
    <a:lvl3pPr marL="914034" algn="l" defTabSz="914034" rtl="0" eaLnBrk="1" latinLnBrk="0" hangingPunct="1">
      <a:defRPr sz="1800" kern="1200">
        <a:solidFill>
          <a:schemeClr val="tx1"/>
        </a:solidFill>
        <a:latin typeface="+mn-lt"/>
        <a:ea typeface="+mn-ea"/>
        <a:cs typeface="+mn-cs"/>
      </a:defRPr>
    </a:lvl3pPr>
    <a:lvl4pPr marL="1371051" algn="l" defTabSz="914034" rtl="0" eaLnBrk="1" latinLnBrk="0" hangingPunct="1">
      <a:defRPr sz="1800" kern="1200">
        <a:solidFill>
          <a:schemeClr val="tx1"/>
        </a:solidFill>
        <a:latin typeface="+mn-lt"/>
        <a:ea typeface="+mn-ea"/>
        <a:cs typeface="+mn-cs"/>
      </a:defRPr>
    </a:lvl4pPr>
    <a:lvl5pPr marL="1828068" algn="l" defTabSz="914034" rtl="0" eaLnBrk="1" latinLnBrk="0" hangingPunct="1">
      <a:defRPr sz="1800" kern="1200">
        <a:solidFill>
          <a:schemeClr val="tx1"/>
        </a:solidFill>
        <a:latin typeface="+mn-lt"/>
        <a:ea typeface="+mn-ea"/>
        <a:cs typeface="+mn-cs"/>
      </a:defRPr>
    </a:lvl5pPr>
    <a:lvl6pPr marL="2285086" algn="l" defTabSz="914034" rtl="0" eaLnBrk="1" latinLnBrk="0" hangingPunct="1">
      <a:defRPr sz="1800" kern="1200">
        <a:solidFill>
          <a:schemeClr val="tx1"/>
        </a:solidFill>
        <a:latin typeface="+mn-lt"/>
        <a:ea typeface="+mn-ea"/>
        <a:cs typeface="+mn-cs"/>
      </a:defRPr>
    </a:lvl6pPr>
    <a:lvl7pPr marL="2742103" algn="l" defTabSz="914034" rtl="0" eaLnBrk="1" latinLnBrk="0" hangingPunct="1">
      <a:defRPr sz="1800" kern="1200">
        <a:solidFill>
          <a:schemeClr val="tx1"/>
        </a:solidFill>
        <a:latin typeface="+mn-lt"/>
        <a:ea typeface="+mn-ea"/>
        <a:cs typeface="+mn-cs"/>
      </a:defRPr>
    </a:lvl7pPr>
    <a:lvl8pPr marL="3199120" algn="l" defTabSz="914034" rtl="0" eaLnBrk="1" latinLnBrk="0" hangingPunct="1">
      <a:defRPr sz="1800" kern="1200">
        <a:solidFill>
          <a:schemeClr val="tx1"/>
        </a:solidFill>
        <a:latin typeface="+mn-lt"/>
        <a:ea typeface="+mn-ea"/>
        <a:cs typeface="+mn-cs"/>
      </a:defRPr>
    </a:lvl8pPr>
    <a:lvl9pPr marL="3656137" algn="l" defTabSz="914034"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5" pos="7230" userDrawn="1">
          <p15:clr>
            <a:srgbClr val="A4A3A4"/>
          </p15:clr>
        </p15:guide>
        <p15:guide id="52" pos="3839" userDrawn="1">
          <p15:clr>
            <a:srgbClr val="A4A3A4"/>
          </p15:clr>
        </p15:guide>
        <p15:guide id="53" orient="horz" pos="2160" userDrawn="1">
          <p15:clr>
            <a:srgbClr val="A4A3A4"/>
          </p15:clr>
        </p15:guide>
        <p15:guide id="55" pos="210" userDrawn="1">
          <p15:clr>
            <a:srgbClr val="A4A3A4"/>
          </p15:clr>
        </p15:guide>
        <p15:guide id="56" orient="horz" pos="3453" userDrawn="1">
          <p15:clr>
            <a:srgbClr val="A4A3A4"/>
          </p15:clr>
        </p15:guide>
        <p15:guide id="57" orient="horz" pos="164" userDrawn="1">
          <p15:clr>
            <a:srgbClr val="A4A3A4"/>
          </p15:clr>
        </p15:guide>
        <p15:guide id="58" orient="horz" pos="4031"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716558"/>
    <a:srgbClr val="EFF1F8"/>
    <a:srgbClr val="373737"/>
    <a:srgbClr val="445469"/>
    <a:srgbClr val="000000"/>
    <a:srgbClr val="5A5A66"/>
    <a:srgbClr val="626162"/>
    <a:srgbClr val="C4D4E2"/>
    <a:srgbClr val="CFCFC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F70C9B-5CF8-44C4-8CB6-0E79E63A25E9}" v="8" dt="2026-08-12T21:49:23.742"/>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583" autoAdjust="0"/>
    <p:restoredTop sz="50000" autoAdjust="0"/>
  </p:normalViewPr>
  <p:slideViewPr>
    <p:cSldViewPr snapToGrid="0" snapToObjects="1">
      <p:cViewPr varScale="1">
        <p:scale>
          <a:sx n="149" d="100"/>
          <a:sy n="149" d="100"/>
        </p:scale>
        <p:origin x="1484" y="308"/>
      </p:cViewPr>
      <p:guideLst>
        <p:guide pos="7230"/>
        <p:guide pos="3839"/>
        <p:guide orient="horz" pos="2160"/>
        <p:guide pos="210"/>
        <p:guide orient="horz" pos="3453"/>
        <p:guide orient="horz" pos="164"/>
        <p:guide orient="horz" pos="4031"/>
      </p:guideLst>
    </p:cSldViewPr>
  </p:slideViewPr>
  <p:notesTextViewPr>
    <p:cViewPr>
      <p:scale>
        <a:sx n="20" d="100"/>
        <a:sy n="20" d="100"/>
      </p:scale>
      <p:origin x="0" y="0"/>
    </p:cViewPr>
  </p:notesTextViewPr>
  <p:sorterViewPr>
    <p:cViewPr>
      <p:scale>
        <a:sx n="50" d="100"/>
        <a:sy n="50" d="100"/>
      </p:scale>
      <p:origin x="0" y="0"/>
    </p:cViewPr>
  </p:sorterViewPr>
  <p:notesViewPr>
    <p:cSldViewPr snapToGrid="0" snapToObjects="1" showGuide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uncan, Brennen" userId="10f84fbd-baef-4fc7-9634-965d0a829b77" providerId="ADAL" clId="{8FFF4D9A-DB07-4A2A-9FA3-41B86AB885CF}"/>
    <pc:docChg chg="undo custSel addSld delSld modSld sldOrd">
      <pc:chgData name="Duncan, Brennen" userId="10f84fbd-baef-4fc7-9634-965d0a829b77" providerId="ADAL" clId="{8FFF4D9A-DB07-4A2A-9FA3-41B86AB885CF}" dt="2026-08-12T21:50:11.626" v="728" actId="6549"/>
      <pc:docMkLst>
        <pc:docMk/>
      </pc:docMkLst>
      <pc:sldChg chg="add ord">
        <pc:chgData name="Duncan, Brennen" userId="10f84fbd-baef-4fc7-9634-965d0a829b77" providerId="ADAL" clId="{8FFF4D9A-DB07-4A2A-9FA3-41B86AB885CF}" dt="2026-08-12T21:49:55.192" v="726"/>
        <pc:sldMkLst>
          <pc:docMk/>
          <pc:sldMk cId="0" sldId="709"/>
        </pc:sldMkLst>
      </pc:sldChg>
      <pc:sldChg chg="add">
        <pc:chgData name="Duncan, Brennen" userId="10f84fbd-baef-4fc7-9634-965d0a829b77" providerId="ADAL" clId="{8FFF4D9A-DB07-4A2A-9FA3-41B86AB885CF}" dt="2026-08-12T21:49:05.024" v="723"/>
        <pc:sldMkLst>
          <pc:docMk/>
          <pc:sldMk cId="0" sldId="1782"/>
        </pc:sldMkLst>
      </pc:sldChg>
      <pc:sldChg chg="add">
        <pc:chgData name="Duncan, Brennen" userId="10f84fbd-baef-4fc7-9634-965d0a829b77" providerId="ADAL" clId="{8FFF4D9A-DB07-4A2A-9FA3-41B86AB885CF}" dt="2026-08-12T21:48:19.508" v="718"/>
        <pc:sldMkLst>
          <pc:docMk/>
          <pc:sldMk cId="0" sldId="1783"/>
        </pc:sldMkLst>
      </pc:sldChg>
      <pc:sldChg chg="add">
        <pc:chgData name="Duncan, Brennen" userId="10f84fbd-baef-4fc7-9634-965d0a829b77" providerId="ADAL" clId="{8FFF4D9A-DB07-4A2A-9FA3-41B86AB885CF}" dt="2026-08-12T21:48:47.089" v="722"/>
        <pc:sldMkLst>
          <pc:docMk/>
          <pc:sldMk cId="0" sldId="1784"/>
        </pc:sldMkLst>
      </pc:sldChg>
      <pc:sldChg chg="addSp delSp modSp del mod">
        <pc:chgData name="Duncan, Brennen" userId="10f84fbd-baef-4fc7-9634-965d0a829b77" providerId="ADAL" clId="{8FFF4D9A-DB07-4A2A-9FA3-41B86AB885CF}" dt="2026-08-12T21:29:18.106" v="161" actId="2696"/>
        <pc:sldMkLst>
          <pc:docMk/>
          <pc:sldMk cId="2443140342" sldId="4063"/>
        </pc:sldMkLst>
        <pc:spChg chg="add mod">
          <ac:chgData name="Duncan, Brennen" userId="10f84fbd-baef-4fc7-9634-965d0a829b77" providerId="ADAL" clId="{8FFF4D9A-DB07-4A2A-9FA3-41B86AB885CF}" dt="2026-08-12T21:29:14.217" v="160" actId="478"/>
          <ac:spMkLst>
            <pc:docMk/>
            <pc:sldMk cId="2443140342" sldId="4063"/>
            <ac:spMk id="5" creationId="{37516D89-A022-7F2F-E14B-53081E3AB5BE}"/>
          </ac:spMkLst>
        </pc:spChg>
        <pc:picChg chg="del">
          <ac:chgData name="Duncan, Brennen" userId="10f84fbd-baef-4fc7-9634-965d0a829b77" providerId="ADAL" clId="{8FFF4D9A-DB07-4A2A-9FA3-41B86AB885CF}" dt="2026-08-12T21:29:05.982" v="159" actId="478"/>
          <ac:picMkLst>
            <pc:docMk/>
            <pc:sldMk cId="2443140342" sldId="4063"/>
            <ac:picMk id="3" creationId="{2B9FFC55-3884-5D06-3363-2AB56CB525E6}"/>
          </ac:picMkLst>
        </pc:picChg>
        <pc:picChg chg="del">
          <ac:chgData name="Duncan, Brennen" userId="10f84fbd-baef-4fc7-9634-965d0a829b77" providerId="ADAL" clId="{8FFF4D9A-DB07-4A2A-9FA3-41B86AB885CF}" dt="2026-08-12T21:29:14.217" v="160" actId="478"/>
          <ac:picMkLst>
            <pc:docMk/>
            <pc:sldMk cId="2443140342" sldId="4063"/>
            <ac:picMk id="22" creationId="{C47554B1-81BA-136F-A997-A60D88A39500}"/>
          </ac:picMkLst>
        </pc:picChg>
      </pc:sldChg>
      <pc:sldChg chg="del">
        <pc:chgData name="Duncan, Brennen" userId="10f84fbd-baef-4fc7-9634-965d0a829b77" providerId="ADAL" clId="{8FFF4D9A-DB07-4A2A-9FA3-41B86AB885CF}" dt="2026-08-12T21:50:04.690" v="727" actId="47"/>
        <pc:sldMkLst>
          <pc:docMk/>
          <pc:sldMk cId="2737404270" sldId="4098"/>
        </pc:sldMkLst>
      </pc:sldChg>
      <pc:sldChg chg="addSp delSp modSp mod ord">
        <pc:chgData name="Duncan, Brennen" userId="10f84fbd-baef-4fc7-9634-965d0a829b77" providerId="ADAL" clId="{8FFF4D9A-DB07-4A2A-9FA3-41B86AB885CF}" dt="2026-08-12T21:23:14.898" v="124" actId="14100"/>
        <pc:sldMkLst>
          <pc:docMk/>
          <pc:sldMk cId="2044392662" sldId="4101"/>
        </pc:sldMkLst>
        <pc:spChg chg="mod">
          <ac:chgData name="Duncan, Brennen" userId="10f84fbd-baef-4fc7-9634-965d0a829b77" providerId="ADAL" clId="{8FFF4D9A-DB07-4A2A-9FA3-41B86AB885CF}" dt="2026-08-12T21:22:32.705" v="121" actId="27636"/>
          <ac:spMkLst>
            <pc:docMk/>
            <pc:sldMk cId="2044392662" sldId="4101"/>
            <ac:spMk id="6" creationId="{E1EAB15D-3078-57BB-D1B7-A32DCA138A13}"/>
          </ac:spMkLst>
        </pc:spChg>
        <pc:picChg chg="del">
          <ac:chgData name="Duncan, Brennen" userId="10f84fbd-baef-4fc7-9634-965d0a829b77" providerId="ADAL" clId="{8FFF4D9A-DB07-4A2A-9FA3-41B86AB885CF}" dt="2026-08-12T21:22:22.765" v="119" actId="478"/>
          <ac:picMkLst>
            <pc:docMk/>
            <pc:sldMk cId="2044392662" sldId="4101"/>
            <ac:picMk id="5" creationId="{B0728D60-1AA8-5AA6-1459-085200B26337}"/>
          </ac:picMkLst>
        </pc:picChg>
        <pc:picChg chg="add mod">
          <ac:chgData name="Duncan, Brennen" userId="10f84fbd-baef-4fc7-9634-965d0a829b77" providerId="ADAL" clId="{8FFF4D9A-DB07-4A2A-9FA3-41B86AB885CF}" dt="2026-08-12T21:23:14.898" v="124" actId="14100"/>
          <ac:picMkLst>
            <pc:docMk/>
            <pc:sldMk cId="2044392662" sldId="4101"/>
            <ac:picMk id="8" creationId="{CAC4D61D-B6E4-5EA6-8566-CA329F85381E}"/>
          </ac:picMkLst>
        </pc:picChg>
      </pc:sldChg>
      <pc:sldChg chg="del">
        <pc:chgData name="Duncan, Brennen" userId="10f84fbd-baef-4fc7-9634-965d0a829b77" providerId="ADAL" clId="{8FFF4D9A-DB07-4A2A-9FA3-41B86AB885CF}" dt="2026-08-12T21:19:39.064" v="0" actId="47"/>
        <pc:sldMkLst>
          <pc:docMk/>
          <pc:sldMk cId="3912685950" sldId="4103"/>
        </pc:sldMkLst>
      </pc:sldChg>
      <pc:sldChg chg="del">
        <pc:chgData name="Duncan, Brennen" userId="10f84fbd-baef-4fc7-9634-965d0a829b77" providerId="ADAL" clId="{8FFF4D9A-DB07-4A2A-9FA3-41B86AB885CF}" dt="2026-08-12T21:19:40.054" v="1" actId="47"/>
        <pc:sldMkLst>
          <pc:docMk/>
          <pc:sldMk cId="1482921498" sldId="4104"/>
        </pc:sldMkLst>
      </pc:sldChg>
      <pc:sldChg chg="del">
        <pc:chgData name="Duncan, Brennen" userId="10f84fbd-baef-4fc7-9634-965d0a829b77" providerId="ADAL" clId="{8FFF4D9A-DB07-4A2A-9FA3-41B86AB885CF}" dt="2026-08-12T21:19:41.580" v="2" actId="47"/>
        <pc:sldMkLst>
          <pc:docMk/>
          <pc:sldMk cId="2056516266" sldId="4105"/>
        </pc:sldMkLst>
      </pc:sldChg>
      <pc:sldChg chg="modSp mod">
        <pc:chgData name="Duncan, Brennen" userId="10f84fbd-baef-4fc7-9634-965d0a829b77" providerId="ADAL" clId="{8FFF4D9A-DB07-4A2A-9FA3-41B86AB885CF}" dt="2026-08-12T21:32:26.116" v="306" actId="20577"/>
        <pc:sldMkLst>
          <pc:docMk/>
          <pc:sldMk cId="2269974419" sldId="4106"/>
        </pc:sldMkLst>
        <pc:spChg chg="mod">
          <ac:chgData name="Duncan, Brennen" userId="10f84fbd-baef-4fc7-9634-965d0a829b77" providerId="ADAL" clId="{8FFF4D9A-DB07-4A2A-9FA3-41B86AB885CF}" dt="2026-08-12T21:32:26.116" v="306" actId="20577"/>
          <ac:spMkLst>
            <pc:docMk/>
            <pc:sldMk cId="2269974419" sldId="4106"/>
            <ac:spMk id="9" creationId="{10BAB834-84FA-3A4B-9D99-444FCB5FA429}"/>
          </ac:spMkLst>
        </pc:spChg>
      </pc:sldChg>
      <pc:sldChg chg="modSp mod">
        <pc:chgData name="Duncan, Brennen" userId="10f84fbd-baef-4fc7-9634-965d0a829b77" providerId="ADAL" clId="{8FFF4D9A-DB07-4A2A-9FA3-41B86AB885CF}" dt="2026-08-12T21:37:22.262" v="373" actId="20577"/>
        <pc:sldMkLst>
          <pc:docMk/>
          <pc:sldMk cId="672064131" sldId="4107"/>
        </pc:sldMkLst>
        <pc:spChg chg="mod">
          <ac:chgData name="Duncan, Brennen" userId="10f84fbd-baef-4fc7-9634-965d0a829b77" providerId="ADAL" clId="{8FFF4D9A-DB07-4A2A-9FA3-41B86AB885CF}" dt="2026-08-12T21:37:22.262" v="373" actId="20577"/>
          <ac:spMkLst>
            <pc:docMk/>
            <pc:sldMk cId="672064131" sldId="4107"/>
            <ac:spMk id="2" creationId="{FAD50D82-78F3-5F84-FEBD-B06F71E081E6}"/>
          </ac:spMkLst>
        </pc:spChg>
        <pc:spChg chg="mod">
          <ac:chgData name="Duncan, Brennen" userId="10f84fbd-baef-4fc7-9634-965d0a829b77" providerId="ADAL" clId="{8FFF4D9A-DB07-4A2A-9FA3-41B86AB885CF}" dt="2026-08-12T21:32:43.550" v="310" actId="1076"/>
          <ac:spMkLst>
            <pc:docMk/>
            <pc:sldMk cId="672064131" sldId="4107"/>
            <ac:spMk id="8" creationId="{BC19499F-99B8-B5CE-61BC-F34CB7F9F7E5}"/>
          </ac:spMkLst>
        </pc:spChg>
        <pc:spChg chg="mod">
          <ac:chgData name="Duncan, Brennen" userId="10f84fbd-baef-4fc7-9634-965d0a829b77" providerId="ADAL" clId="{8FFF4D9A-DB07-4A2A-9FA3-41B86AB885CF}" dt="2026-08-12T21:32:48.722" v="311" actId="1076"/>
          <ac:spMkLst>
            <pc:docMk/>
            <pc:sldMk cId="672064131" sldId="4107"/>
            <ac:spMk id="9" creationId="{10BAB834-84FA-3A4B-9D99-444FCB5FA429}"/>
          </ac:spMkLst>
        </pc:spChg>
      </pc:sldChg>
      <pc:sldChg chg="modSp mod">
        <pc:chgData name="Duncan, Brennen" userId="10f84fbd-baef-4fc7-9634-965d0a829b77" providerId="ADAL" clId="{8FFF4D9A-DB07-4A2A-9FA3-41B86AB885CF}" dt="2026-08-12T21:20:46.409" v="116" actId="20577"/>
        <pc:sldMkLst>
          <pc:docMk/>
          <pc:sldMk cId="640680742" sldId="4108"/>
        </pc:sldMkLst>
        <pc:spChg chg="mod">
          <ac:chgData name="Duncan, Brennen" userId="10f84fbd-baef-4fc7-9634-965d0a829b77" providerId="ADAL" clId="{8FFF4D9A-DB07-4A2A-9FA3-41B86AB885CF}" dt="2026-08-12T21:20:06.444" v="35" actId="20577"/>
          <ac:spMkLst>
            <pc:docMk/>
            <pc:sldMk cId="640680742" sldId="4108"/>
            <ac:spMk id="2" creationId="{ED47BE69-E430-BF91-C5FB-B16C16C79272}"/>
          </ac:spMkLst>
        </pc:spChg>
        <pc:spChg chg="mod">
          <ac:chgData name="Duncan, Brennen" userId="10f84fbd-baef-4fc7-9634-965d0a829b77" providerId="ADAL" clId="{8FFF4D9A-DB07-4A2A-9FA3-41B86AB885CF}" dt="2026-08-12T21:20:34.409" v="78" actId="20577"/>
          <ac:spMkLst>
            <pc:docMk/>
            <pc:sldMk cId="640680742" sldId="4108"/>
            <ac:spMk id="5" creationId="{4BFD7E2A-B27E-02BA-5496-D2330617F2FB}"/>
          </ac:spMkLst>
        </pc:spChg>
        <pc:spChg chg="mod">
          <ac:chgData name="Duncan, Brennen" userId="10f84fbd-baef-4fc7-9634-965d0a829b77" providerId="ADAL" clId="{8FFF4D9A-DB07-4A2A-9FA3-41B86AB885CF}" dt="2026-08-12T21:20:46.409" v="116" actId="20577"/>
          <ac:spMkLst>
            <pc:docMk/>
            <pc:sldMk cId="640680742" sldId="4108"/>
            <ac:spMk id="6" creationId="{6348313A-F486-7AB1-99EC-861A3CD05E00}"/>
          </ac:spMkLst>
        </pc:spChg>
      </pc:sldChg>
      <pc:sldChg chg="modSp mod">
        <pc:chgData name="Duncan, Brennen" userId="10f84fbd-baef-4fc7-9634-965d0a829b77" providerId="ADAL" clId="{8FFF4D9A-DB07-4A2A-9FA3-41B86AB885CF}" dt="2026-08-12T21:41:23.819" v="552" actId="20577"/>
        <pc:sldMkLst>
          <pc:docMk/>
          <pc:sldMk cId="2814279802" sldId="4109"/>
        </pc:sldMkLst>
        <pc:spChg chg="mod">
          <ac:chgData name="Duncan, Brennen" userId="10f84fbd-baef-4fc7-9634-965d0a829b77" providerId="ADAL" clId="{8FFF4D9A-DB07-4A2A-9FA3-41B86AB885CF}" dt="2026-08-12T21:41:23.819" v="552" actId="20577"/>
          <ac:spMkLst>
            <pc:docMk/>
            <pc:sldMk cId="2814279802" sldId="4109"/>
            <ac:spMk id="2" creationId="{EF70DF74-E29E-E5BA-33B1-78F031324C9A}"/>
          </ac:spMkLst>
        </pc:spChg>
      </pc:sldChg>
      <pc:sldChg chg="addSp delSp modSp add mod">
        <pc:chgData name="Duncan, Brennen" userId="10f84fbd-baef-4fc7-9634-965d0a829b77" providerId="ADAL" clId="{8FFF4D9A-DB07-4A2A-9FA3-41B86AB885CF}" dt="2026-08-12T21:23:59.427" v="129" actId="14100"/>
        <pc:sldMkLst>
          <pc:docMk/>
          <pc:sldMk cId="70152735" sldId="4110"/>
        </pc:sldMkLst>
        <pc:picChg chg="add mod">
          <ac:chgData name="Duncan, Brennen" userId="10f84fbd-baef-4fc7-9634-965d0a829b77" providerId="ADAL" clId="{8FFF4D9A-DB07-4A2A-9FA3-41B86AB885CF}" dt="2026-08-12T21:23:59.427" v="129" actId="14100"/>
          <ac:picMkLst>
            <pc:docMk/>
            <pc:sldMk cId="70152735" sldId="4110"/>
            <ac:picMk id="3" creationId="{0635842C-9113-2B85-EB55-44266B04870E}"/>
          </ac:picMkLst>
        </pc:picChg>
        <pc:picChg chg="del">
          <ac:chgData name="Duncan, Brennen" userId="10f84fbd-baef-4fc7-9634-965d0a829b77" providerId="ADAL" clId="{8FFF4D9A-DB07-4A2A-9FA3-41B86AB885CF}" dt="2026-08-12T21:23:23.851" v="126" actId="478"/>
          <ac:picMkLst>
            <pc:docMk/>
            <pc:sldMk cId="70152735" sldId="4110"/>
            <ac:picMk id="8" creationId="{430BFA79-70BF-C3C9-9960-4BD37745D884}"/>
          </ac:picMkLst>
        </pc:picChg>
      </pc:sldChg>
      <pc:sldChg chg="addSp delSp modSp add mod ord">
        <pc:chgData name="Duncan, Brennen" userId="10f84fbd-baef-4fc7-9634-965d0a829b77" providerId="ADAL" clId="{8FFF4D9A-DB07-4A2A-9FA3-41B86AB885CF}" dt="2026-08-12T21:27:06.686" v="151" actId="14100"/>
        <pc:sldMkLst>
          <pc:docMk/>
          <pc:sldMk cId="1919675434" sldId="4111"/>
        </pc:sldMkLst>
        <pc:picChg chg="del">
          <ac:chgData name="Duncan, Brennen" userId="10f84fbd-baef-4fc7-9634-965d0a829b77" providerId="ADAL" clId="{8FFF4D9A-DB07-4A2A-9FA3-41B86AB885CF}" dt="2026-08-12T21:25:11.434" v="133" actId="478"/>
          <ac:picMkLst>
            <pc:docMk/>
            <pc:sldMk cId="1919675434" sldId="4111"/>
            <ac:picMk id="3" creationId="{5A6FAA15-36C5-2F4C-302E-054222E571AE}"/>
          </ac:picMkLst>
        </pc:picChg>
        <pc:picChg chg="add del mod">
          <ac:chgData name="Duncan, Brennen" userId="10f84fbd-baef-4fc7-9634-965d0a829b77" providerId="ADAL" clId="{8FFF4D9A-DB07-4A2A-9FA3-41B86AB885CF}" dt="2026-08-12T21:26:45.034" v="148" actId="478"/>
          <ac:picMkLst>
            <pc:docMk/>
            <pc:sldMk cId="1919675434" sldId="4111"/>
            <ac:picMk id="5" creationId="{6A2D23C3-8061-F23D-2DBD-477126CDBC29}"/>
          </ac:picMkLst>
        </pc:picChg>
        <pc:picChg chg="add mod">
          <ac:chgData name="Duncan, Brennen" userId="10f84fbd-baef-4fc7-9634-965d0a829b77" providerId="ADAL" clId="{8FFF4D9A-DB07-4A2A-9FA3-41B86AB885CF}" dt="2026-08-12T21:27:06.686" v="151" actId="14100"/>
          <ac:picMkLst>
            <pc:docMk/>
            <pc:sldMk cId="1919675434" sldId="4111"/>
            <ac:picMk id="8" creationId="{48030EF0-0541-0558-8DA9-8019C526A0E8}"/>
          </ac:picMkLst>
        </pc:picChg>
      </pc:sldChg>
      <pc:sldChg chg="addSp delSp modSp add mod">
        <pc:chgData name="Duncan, Brennen" userId="10f84fbd-baef-4fc7-9634-965d0a829b77" providerId="ADAL" clId="{8FFF4D9A-DB07-4A2A-9FA3-41B86AB885CF}" dt="2026-08-12T21:27:54.285" v="154" actId="14100"/>
        <pc:sldMkLst>
          <pc:docMk/>
          <pc:sldMk cId="4224515937" sldId="4112"/>
        </pc:sldMkLst>
        <pc:picChg chg="add mod">
          <ac:chgData name="Duncan, Brennen" userId="10f84fbd-baef-4fc7-9634-965d0a829b77" providerId="ADAL" clId="{8FFF4D9A-DB07-4A2A-9FA3-41B86AB885CF}" dt="2026-08-12T21:27:54.285" v="154" actId="14100"/>
          <ac:picMkLst>
            <pc:docMk/>
            <pc:sldMk cId="4224515937" sldId="4112"/>
            <ac:picMk id="3" creationId="{6B3527FE-C091-D500-74E6-63E1B1AF5960}"/>
          </ac:picMkLst>
        </pc:picChg>
        <pc:picChg chg="del">
          <ac:chgData name="Duncan, Brennen" userId="10f84fbd-baef-4fc7-9634-965d0a829b77" providerId="ADAL" clId="{8FFF4D9A-DB07-4A2A-9FA3-41B86AB885CF}" dt="2026-08-12T21:25:49.056" v="140" actId="478"/>
          <ac:picMkLst>
            <pc:docMk/>
            <pc:sldMk cId="4224515937" sldId="4112"/>
            <ac:picMk id="5" creationId="{9350952D-F3DD-926A-1BFE-0FF53F114414}"/>
          </ac:picMkLst>
        </pc:picChg>
      </pc:sldChg>
      <pc:sldChg chg="addSp delSp modSp add mod">
        <pc:chgData name="Duncan, Brennen" userId="10f84fbd-baef-4fc7-9634-965d0a829b77" providerId="ADAL" clId="{8FFF4D9A-DB07-4A2A-9FA3-41B86AB885CF}" dt="2026-08-12T21:28:35.663" v="157" actId="14100"/>
        <pc:sldMkLst>
          <pc:docMk/>
          <pc:sldMk cId="1798178648" sldId="4113"/>
        </pc:sldMkLst>
        <pc:picChg chg="add mod">
          <ac:chgData name="Duncan, Brennen" userId="10f84fbd-baef-4fc7-9634-965d0a829b77" providerId="ADAL" clId="{8FFF4D9A-DB07-4A2A-9FA3-41B86AB885CF}" dt="2026-08-12T21:28:35.663" v="157" actId="14100"/>
          <ac:picMkLst>
            <pc:docMk/>
            <pc:sldMk cId="1798178648" sldId="4113"/>
            <ac:picMk id="3" creationId="{AF36D77D-30BF-8EEC-747F-0A515E8727BC}"/>
          </ac:picMkLst>
        </pc:picChg>
        <pc:picChg chg="del">
          <ac:chgData name="Duncan, Brennen" userId="10f84fbd-baef-4fc7-9634-965d0a829b77" providerId="ADAL" clId="{8FFF4D9A-DB07-4A2A-9FA3-41B86AB885CF}" dt="2026-08-12T21:25:51.127" v="141" actId="478"/>
          <ac:picMkLst>
            <pc:docMk/>
            <pc:sldMk cId="1798178648" sldId="4113"/>
            <ac:picMk id="5" creationId="{29D5D468-0C07-D04E-B22D-0939C9ABF1F8}"/>
          </ac:picMkLst>
        </pc:picChg>
      </pc:sldChg>
      <pc:sldChg chg="addSp delSp modSp add mod ord">
        <pc:chgData name="Duncan, Brennen" userId="10f84fbd-baef-4fc7-9634-965d0a829b77" providerId="ADAL" clId="{8FFF4D9A-DB07-4A2A-9FA3-41B86AB885CF}" dt="2026-08-12T21:26:32.327" v="147"/>
        <pc:sldMkLst>
          <pc:docMk/>
          <pc:sldMk cId="2662332293" sldId="4114"/>
        </pc:sldMkLst>
        <pc:picChg chg="add mod">
          <ac:chgData name="Duncan, Brennen" userId="10f84fbd-baef-4fc7-9634-965d0a829b77" providerId="ADAL" clId="{8FFF4D9A-DB07-4A2A-9FA3-41B86AB885CF}" dt="2026-08-12T21:26:21.989" v="145" actId="14100"/>
          <ac:picMkLst>
            <pc:docMk/>
            <pc:sldMk cId="2662332293" sldId="4114"/>
            <ac:picMk id="3" creationId="{1005628D-8F0C-96DA-90BE-BB8A478F65E9}"/>
          </ac:picMkLst>
        </pc:picChg>
        <pc:picChg chg="del">
          <ac:chgData name="Duncan, Brennen" userId="10f84fbd-baef-4fc7-9634-965d0a829b77" providerId="ADAL" clId="{8FFF4D9A-DB07-4A2A-9FA3-41B86AB885CF}" dt="2026-08-12T21:25:53.266" v="142" actId="478"/>
          <ac:picMkLst>
            <pc:docMk/>
            <pc:sldMk cId="2662332293" sldId="4114"/>
            <ac:picMk id="5" creationId="{7ED346CD-49A1-39BA-C566-8685C5215B14}"/>
          </ac:picMkLst>
        </pc:picChg>
      </pc:sldChg>
      <pc:sldChg chg="add">
        <pc:chgData name="Duncan, Brennen" userId="10f84fbd-baef-4fc7-9634-965d0a829b77" providerId="ADAL" clId="{8FFF4D9A-DB07-4A2A-9FA3-41B86AB885CF}" dt="2026-08-12T21:29:02.297" v="158" actId="2890"/>
        <pc:sldMkLst>
          <pc:docMk/>
          <pc:sldMk cId="1800910297" sldId="4115"/>
        </pc:sldMkLst>
      </pc:sldChg>
      <pc:sldChg chg="delSp modSp add mod ord">
        <pc:chgData name="Duncan, Brennen" userId="10f84fbd-baef-4fc7-9634-965d0a829b77" providerId="ADAL" clId="{8FFF4D9A-DB07-4A2A-9FA3-41B86AB885CF}" dt="2026-08-12T21:50:11.626" v="728" actId="6549"/>
        <pc:sldMkLst>
          <pc:docMk/>
          <pc:sldMk cId="2475565331" sldId="4116"/>
        </pc:sldMkLst>
        <pc:spChg chg="mod">
          <ac:chgData name="Duncan, Brennen" userId="10f84fbd-baef-4fc7-9634-965d0a829b77" providerId="ADAL" clId="{8FFF4D9A-DB07-4A2A-9FA3-41B86AB885CF}" dt="2026-08-12T21:50:11.626" v="728" actId="6549"/>
          <ac:spMkLst>
            <pc:docMk/>
            <pc:sldMk cId="2475565331" sldId="4116"/>
            <ac:spMk id="6" creationId="{1FB5C6FE-CACD-D606-93C7-EACE149CECE6}"/>
          </ac:spMkLst>
        </pc:spChg>
        <pc:picChg chg="del">
          <ac:chgData name="Duncan, Brennen" userId="10f84fbd-baef-4fc7-9634-965d0a829b77" providerId="ADAL" clId="{8FFF4D9A-DB07-4A2A-9FA3-41B86AB885CF}" dt="2026-08-12T21:29:26.052" v="165" actId="478"/>
          <ac:picMkLst>
            <pc:docMk/>
            <pc:sldMk cId="2475565331" sldId="4116"/>
            <ac:picMk id="8" creationId="{AF97921E-C420-48F8-13AB-B4592BF233B3}"/>
          </ac:picMkLst>
        </pc:picChg>
      </pc:sldChg>
      <pc:sldChg chg="addSp delSp modSp add mod ord">
        <pc:chgData name="Duncan, Brennen" userId="10f84fbd-baef-4fc7-9634-965d0a829b77" providerId="ADAL" clId="{8FFF4D9A-DB07-4A2A-9FA3-41B86AB885CF}" dt="2026-08-12T21:40:37.655" v="550" actId="20577"/>
        <pc:sldMkLst>
          <pc:docMk/>
          <pc:sldMk cId="3461466166" sldId="4117"/>
        </pc:sldMkLst>
        <pc:spChg chg="mod">
          <ac:chgData name="Duncan, Brennen" userId="10f84fbd-baef-4fc7-9634-965d0a829b77" providerId="ADAL" clId="{8FFF4D9A-DB07-4A2A-9FA3-41B86AB885CF}" dt="2026-08-12T21:40:37.655" v="550" actId="20577"/>
          <ac:spMkLst>
            <pc:docMk/>
            <pc:sldMk cId="3461466166" sldId="4117"/>
            <ac:spMk id="6" creationId="{A9810A23-14F3-E63E-A308-840FE2A2EC5F}"/>
          </ac:spMkLst>
        </pc:spChg>
        <pc:spChg chg="mod">
          <ac:chgData name="Duncan, Brennen" userId="10f84fbd-baef-4fc7-9634-965d0a829b77" providerId="ADAL" clId="{8FFF4D9A-DB07-4A2A-9FA3-41B86AB885CF}" dt="2026-08-12T21:34:48.532" v="314"/>
          <ac:spMkLst>
            <pc:docMk/>
            <pc:sldMk cId="3461466166" sldId="4117"/>
            <ac:spMk id="7" creationId="{6E895DEB-813B-34E8-7177-2319ED34184B}"/>
          </ac:spMkLst>
        </pc:spChg>
        <pc:grpChg chg="add mod">
          <ac:chgData name="Duncan, Brennen" userId="10f84fbd-baef-4fc7-9634-965d0a829b77" providerId="ADAL" clId="{8FFF4D9A-DB07-4A2A-9FA3-41B86AB885CF}" dt="2026-08-12T21:35:19.470" v="321" actId="14100"/>
          <ac:grpSpMkLst>
            <pc:docMk/>
            <pc:sldMk cId="3461466166" sldId="4117"/>
            <ac:grpSpMk id="2" creationId="{D5A9A1AE-E699-EAA7-CB35-81EB02322BDD}"/>
          </ac:grpSpMkLst>
        </pc:grpChg>
        <pc:picChg chg="del">
          <ac:chgData name="Duncan, Brennen" userId="10f84fbd-baef-4fc7-9634-965d0a829b77" providerId="ADAL" clId="{8FFF4D9A-DB07-4A2A-9FA3-41B86AB885CF}" dt="2026-08-12T21:34:40.137" v="313" actId="478"/>
          <ac:picMkLst>
            <pc:docMk/>
            <pc:sldMk cId="3461466166" sldId="4117"/>
            <ac:picMk id="3" creationId="{6C20DAF3-CE96-7EC3-FD48-FDD618A97240}"/>
          </ac:picMkLst>
        </pc:picChg>
        <pc:picChg chg="mod">
          <ac:chgData name="Duncan, Brennen" userId="10f84fbd-baef-4fc7-9634-965d0a829b77" providerId="ADAL" clId="{8FFF4D9A-DB07-4A2A-9FA3-41B86AB885CF}" dt="2026-08-12T21:34:48.532" v="314"/>
          <ac:picMkLst>
            <pc:docMk/>
            <pc:sldMk cId="3461466166" sldId="4117"/>
            <ac:picMk id="5" creationId="{D85E6F2A-6934-1564-62E9-24C7EBE13C27}"/>
          </ac:picMkLst>
        </pc:picChg>
      </pc:sldChg>
      <pc:sldChg chg="add">
        <pc:chgData name="Duncan, Brennen" userId="10f84fbd-baef-4fc7-9634-965d0a829b77" providerId="ADAL" clId="{8FFF4D9A-DB07-4A2A-9FA3-41B86AB885CF}" dt="2026-08-12T21:36:54.121" v="358"/>
        <pc:sldMkLst>
          <pc:docMk/>
          <pc:sldMk cId="3306617069" sldId="4121"/>
        </pc:sldMkLst>
      </pc:sldChg>
      <pc:sldChg chg="add">
        <pc:chgData name="Duncan, Brennen" userId="10f84fbd-baef-4fc7-9634-965d0a829b77" providerId="ADAL" clId="{8FFF4D9A-DB07-4A2A-9FA3-41B86AB885CF}" dt="2026-08-12T21:36:36.171" v="357"/>
        <pc:sldMkLst>
          <pc:docMk/>
          <pc:sldMk cId="3944425441" sldId="4122"/>
        </pc:sldMkLst>
      </pc:sldChg>
      <pc:sldChg chg="add">
        <pc:chgData name="Duncan, Brennen" userId="10f84fbd-baef-4fc7-9634-965d0a829b77" providerId="ADAL" clId="{8FFF4D9A-DB07-4A2A-9FA3-41B86AB885CF}" dt="2026-08-12T21:36:58.477" v="359"/>
        <pc:sldMkLst>
          <pc:docMk/>
          <pc:sldMk cId="2779923698" sldId="4123"/>
        </pc:sldMkLst>
      </pc:sldChg>
      <pc:sldChg chg="delSp modSp add del mod ord">
        <pc:chgData name="Duncan, Brennen" userId="10f84fbd-baef-4fc7-9634-965d0a829b77" providerId="ADAL" clId="{8FFF4D9A-DB07-4A2A-9FA3-41B86AB885CF}" dt="2026-08-12T21:48:28.975" v="721" actId="47"/>
        <pc:sldMkLst>
          <pc:docMk/>
          <pc:sldMk cId="1549187165" sldId="4124"/>
        </pc:sldMkLst>
        <pc:spChg chg="del mod">
          <ac:chgData name="Duncan, Brennen" userId="10f84fbd-baef-4fc7-9634-965d0a829b77" providerId="ADAL" clId="{8FFF4D9A-DB07-4A2A-9FA3-41B86AB885CF}" dt="2026-08-12T21:48:19.587" v="720"/>
          <ac:spMkLst>
            <pc:docMk/>
            <pc:sldMk cId="1549187165" sldId="4124"/>
            <ac:spMk id="9" creationId="{E9C38E68-ADD1-29E7-32D1-BE785626676D}"/>
          </ac:spMkLst>
        </pc:spChg>
        <pc:picChg chg="del">
          <ac:chgData name="Duncan, Brennen" userId="10f84fbd-baef-4fc7-9634-965d0a829b77" providerId="ADAL" clId="{8FFF4D9A-DB07-4A2A-9FA3-41B86AB885CF}" dt="2026-08-12T21:47:55.851" v="714" actId="478"/>
          <ac:picMkLst>
            <pc:docMk/>
            <pc:sldMk cId="1549187165" sldId="4124"/>
            <ac:picMk id="5" creationId="{18057437-E828-2826-C293-C48C6233983F}"/>
          </ac:picMkLst>
        </pc:picChg>
        <pc:picChg chg="del">
          <ac:chgData name="Duncan, Brennen" userId="10f84fbd-baef-4fc7-9634-965d0a829b77" providerId="ADAL" clId="{8FFF4D9A-DB07-4A2A-9FA3-41B86AB885CF}" dt="2026-08-12T21:47:56.901" v="715" actId="478"/>
          <ac:picMkLst>
            <pc:docMk/>
            <pc:sldMk cId="1549187165" sldId="4124"/>
            <ac:picMk id="7" creationId="{B2D7C62A-8B42-E15B-6951-DF14F85EE5D8}"/>
          </ac:picMkLst>
        </pc:picChg>
        <pc:picChg chg="del">
          <ac:chgData name="Duncan, Brennen" userId="10f84fbd-baef-4fc7-9634-965d0a829b77" providerId="ADAL" clId="{8FFF4D9A-DB07-4A2A-9FA3-41B86AB885CF}" dt="2026-08-12T21:47:57.603" v="716" actId="478"/>
          <ac:picMkLst>
            <pc:docMk/>
            <pc:sldMk cId="1549187165" sldId="4124"/>
            <ac:picMk id="11" creationId="{141BD9CA-ECA8-86E8-A204-09E6CEBAD975}"/>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b="0" i="0">
                <a:latin typeface="Montserrat Light" charset="0"/>
              </a:defRPr>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b="0" i="0">
                <a:latin typeface="Montserrat Light" charset="0"/>
              </a:defRPr>
            </a:lvl1pPr>
          </a:lstStyle>
          <a:p>
            <a:fld id="{EFC10EE1-B198-C942-8235-326C972CBB30}" type="datetimeFigureOut">
              <a:rPr lang="en-US" smtClean="0"/>
              <a:pPr/>
              <a:t>8/12/2026</a:t>
            </a:fld>
            <a:endParaRPr lang="en-US" dirty="0"/>
          </a:p>
        </p:txBody>
      </p:sp>
      <p:sp>
        <p:nvSpPr>
          <p:cNvPr id="4" name="Slide Image Placeholder 3"/>
          <p:cNvSpPr>
            <a:spLocks noGrp="1" noRot="1" noChangeAspect="1"/>
          </p:cNvSpPr>
          <p:nvPr>
            <p:ph type="sldImg" idx="2"/>
          </p:nvPr>
        </p:nvSpPr>
        <p:spPr>
          <a:xfrm>
            <a:off x="407988" y="696913"/>
            <a:ext cx="6194425"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b="0" i="0">
                <a:latin typeface="Montserrat Light" charset="0"/>
              </a:defRPr>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b="0" i="0">
                <a:latin typeface="Montserrat Light" charset="0"/>
              </a:defRPr>
            </a:lvl1pPr>
          </a:lstStyle>
          <a:p>
            <a:fld id="{006BE02D-20C0-F840-AFAC-BEA99C74FDC2}" type="slidenum">
              <a:rPr lang="en-US" smtClean="0"/>
              <a:pPr/>
              <a:t>‹#›</a:t>
            </a:fld>
            <a:endParaRPr lang="en-US" dirty="0"/>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457017" rtl="0" eaLnBrk="1" latinLnBrk="0" hangingPunct="1">
      <a:defRPr sz="1200" b="0" i="0" kern="1200">
        <a:solidFill>
          <a:schemeClr val="tx1"/>
        </a:solidFill>
        <a:latin typeface="Montserrat Light" charset="0"/>
        <a:ea typeface="+mn-ea"/>
        <a:cs typeface="+mn-cs"/>
      </a:defRPr>
    </a:lvl1pPr>
    <a:lvl2pPr marL="457017" algn="l" defTabSz="457017" rtl="0" eaLnBrk="1" latinLnBrk="0" hangingPunct="1">
      <a:defRPr sz="1200" b="0" i="0" kern="1200">
        <a:solidFill>
          <a:schemeClr val="tx1"/>
        </a:solidFill>
        <a:latin typeface="Montserrat Light" charset="0"/>
        <a:ea typeface="+mn-ea"/>
        <a:cs typeface="+mn-cs"/>
      </a:defRPr>
    </a:lvl2pPr>
    <a:lvl3pPr marL="914034" algn="l" defTabSz="457017" rtl="0" eaLnBrk="1" latinLnBrk="0" hangingPunct="1">
      <a:defRPr sz="1200" b="0" i="0" kern="1200">
        <a:solidFill>
          <a:schemeClr val="tx1"/>
        </a:solidFill>
        <a:latin typeface="Montserrat Light" charset="0"/>
        <a:ea typeface="+mn-ea"/>
        <a:cs typeface="+mn-cs"/>
      </a:defRPr>
    </a:lvl3pPr>
    <a:lvl4pPr marL="1371051" algn="l" defTabSz="457017" rtl="0" eaLnBrk="1" latinLnBrk="0" hangingPunct="1">
      <a:defRPr sz="1200" b="0" i="0" kern="1200">
        <a:solidFill>
          <a:schemeClr val="tx1"/>
        </a:solidFill>
        <a:latin typeface="Montserrat Light" charset="0"/>
        <a:ea typeface="+mn-ea"/>
        <a:cs typeface="+mn-cs"/>
      </a:defRPr>
    </a:lvl4pPr>
    <a:lvl5pPr marL="1828068" algn="l" defTabSz="457017" rtl="0" eaLnBrk="1" latinLnBrk="0" hangingPunct="1">
      <a:defRPr sz="1200" b="0" i="0" kern="1200">
        <a:solidFill>
          <a:schemeClr val="tx1"/>
        </a:solidFill>
        <a:latin typeface="Montserrat Light" charset="0"/>
        <a:ea typeface="+mn-ea"/>
        <a:cs typeface="+mn-cs"/>
      </a:defRPr>
    </a:lvl5pPr>
    <a:lvl6pPr marL="2285086" algn="l" defTabSz="457017" rtl="0" eaLnBrk="1" latinLnBrk="0" hangingPunct="1">
      <a:defRPr sz="1200" kern="1200">
        <a:solidFill>
          <a:schemeClr val="tx1"/>
        </a:solidFill>
        <a:latin typeface="+mn-lt"/>
        <a:ea typeface="+mn-ea"/>
        <a:cs typeface="+mn-cs"/>
      </a:defRPr>
    </a:lvl6pPr>
    <a:lvl7pPr marL="2742103" algn="l" defTabSz="457017" rtl="0" eaLnBrk="1" latinLnBrk="0" hangingPunct="1">
      <a:defRPr sz="1200" kern="1200">
        <a:solidFill>
          <a:schemeClr val="tx1"/>
        </a:solidFill>
        <a:latin typeface="+mn-lt"/>
        <a:ea typeface="+mn-ea"/>
        <a:cs typeface="+mn-cs"/>
      </a:defRPr>
    </a:lvl7pPr>
    <a:lvl8pPr marL="3199120" algn="l" defTabSz="457017" rtl="0" eaLnBrk="1" latinLnBrk="0" hangingPunct="1">
      <a:defRPr sz="1200" kern="1200">
        <a:solidFill>
          <a:schemeClr val="tx1"/>
        </a:solidFill>
        <a:latin typeface="+mn-lt"/>
        <a:ea typeface="+mn-ea"/>
        <a:cs typeface="+mn-cs"/>
      </a:defRPr>
    </a:lvl8pPr>
    <a:lvl9pPr marL="3656137" algn="l" defTabSz="45701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a:extLst>
              <a:ext uri="{FF2B5EF4-FFF2-40B4-BE49-F238E27FC236}">
                <a16:creationId xmlns:a16="http://schemas.microsoft.com/office/drawing/2014/main" id="{874FB49A-0F87-8521-9433-8333B7AEF15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spcBef>
                <a:spcPct val="30000"/>
              </a:spcBef>
              <a:defRPr kumimoji="1" sz="1200">
                <a:solidFill>
                  <a:schemeClr val="tx1"/>
                </a:solidFill>
                <a:latin typeface="Times New Roman" panose="02020603050405020304" pitchFamily="18" charset="0"/>
                <a:ea typeface="MS PGothic" panose="020B0600070205080204" pitchFamily="34" charset="-128"/>
              </a:defRPr>
            </a:lvl1pPr>
            <a:lvl2pPr marL="742950" indent="-285750" defTabSz="931863">
              <a:spcBef>
                <a:spcPct val="30000"/>
              </a:spcBef>
              <a:defRPr kumimoji="1" sz="1200">
                <a:solidFill>
                  <a:schemeClr val="tx1"/>
                </a:solidFill>
                <a:latin typeface="Times New Roman" panose="02020603050405020304" pitchFamily="18" charset="0"/>
                <a:ea typeface="MS PGothic" panose="020B0600070205080204" pitchFamily="34" charset="-128"/>
              </a:defRPr>
            </a:lvl2pPr>
            <a:lvl3pPr marL="1143000" indent="-228600" defTabSz="931863">
              <a:spcBef>
                <a:spcPct val="30000"/>
              </a:spcBef>
              <a:defRPr kumimoji="1" sz="1200">
                <a:solidFill>
                  <a:schemeClr val="tx1"/>
                </a:solidFill>
                <a:latin typeface="Times New Roman" panose="02020603050405020304" pitchFamily="18" charset="0"/>
                <a:ea typeface="MS PGothic" panose="020B0600070205080204" pitchFamily="34" charset="-128"/>
              </a:defRPr>
            </a:lvl3pPr>
            <a:lvl4pPr marL="1600200" indent="-228600" defTabSz="931863">
              <a:spcBef>
                <a:spcPct val="30000"/>
              </a:spcBef>
              <a:defRPr kumimoji="1" sz="1200">
                <a:solidFill>
                  <a:schemeClr val="tx1"/>
                </a:solidFill>
                <a:latin typeface="Times New Roman" panose="02020603050405020304" pitchFamily="18" charset="0"/>
                <a:ea typeface="MS PGothic" panose="020B0600070205080204" pitchFamily="34" charset="-128"/>
              </a:defRPr>
            </a:lvl4pPr>
            <a:lvl5pPr marL="2057400" indent="-228600" defTabSz="931863">
              <a:spcBef>
                <a:spcPct val="30000"/>
              </a:spcBef>
              <a:defRPr kumimoji="1" sz="1200">
                <a:solidFill>
                  <a:schemeClr val="tx1"/>
                </a:solidFill>
                <a:latin typeface="Times New Roman" panose="02020603050405020304" pitchFamily="18" charset="0"/>
                <a:ea typeface="MS PGothic" panose="020B0600070205080204" pitchFamily="34" charset="-128"/>
              </a:defRPr>
            </a:lvl5pPr>
            <a:lvl6pPr marL="2514600" indent="-228600" defTabSz="931863" eaLnBrk="0" fontAlgn="base" hangingPunct="0">
              <a:spcBef>
                <a:spcPct val="30000"/>
              </a:spcBef>
              <a:spcAft>
                <a:spcPct val="0"/>
              </a:spcAft>
              <a:defRPr kumimoji="1" sz="1200">
                <a:solidFill>
                  <a:schemeClr val="tx1"/>
                </a:solidFill>
                <a:latin typeface="Times New Roman" panose="02020603050405020304" pitchFamily="18" charset="0"/>
                <a:ea typeface="MS PGothic" panose="020B0600070205080204" pitchFamily="34" charset="-128"/>
              </a:defRPr>
            </a:lvl6pPr>
            <a:lvl7pPr marL="2971800" indent="-228600" defTabSz="931863" eaLnBrk="0" fontAlgn="base" hangingPunct="0">
              <a:spcBef>
                <a:spcPct val="30000"/>
              </a:spcBef>
              <a:spcAft>
                <a:spcPct val="0"/>
              </a:spcAft>
              <a:defRPr kumimoji="1" sz="1200">
                <a:solidFill>
                  <a:schemeClr val="tx1"/>
                </a:solidFill>
                <a:latin typeface="Times New Roman" panose="02020603050405020304" pitchFamily="18" charset="0"/>
                <a:ea typeface="MS PGothic" panose="020B0600070205080204" pitchFamily="34" charset="-128"/>
              </a:defRPr>
            </a:lvl7pPr>
            <a:lvl8pPr marL="3429000" indent="-228600" defTabSz="931863" eaLnBrk="0" fontAlgn="base" hangingPunct="0">
              <a:spcBef>
                <a:spcPct val="30000"/>
              </a:spcBef>
              <a:spcAft>
                <a:spcPct val="0"/>
              </a:spcAft>
              <a:defRPr kumimoji="1" sz="1200">
                <a:solidFill>
                  <a:schemeClr val="tx1"/>
                </a:solidFill>
                <a:latin typeface="Times New Roman" panose="02020603050405020304" pitchFamily="18" charset="0"/>
                <a:ea typeface="MS PGothic" panose="020B0600070205080204" pitchFamily="34" charset="-128"/>
              </a:defRPr>
            </a:lvl8pPr>
            <a:lvl9pPr marL="3886200" indent="-228600" defTabSz="931863" eaLnBrk="0" fontAlgn="base" hangingPunct="0">
              <a:spcBef>
                <a:spcPct val="30000"/>
              </a:spcBef>
              <a:spcAft>
                <a:spcPct val="0"/>
              </a:spcAft>
              <a:defRPr kumimoji="1"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B40ACCA7-787C-4739-A05D-82FB8EE4DE16}" type="slidenum">
              <a:rPr kumimoji="0" lang="en-US" altLang="en-US" smtClean="0"/>
              <a:pPr>
                <a:spcBef>
                  <a:spcPct val="0"/>
                </a:spcBef>
              </a:pPr>
              <a:t>23</a:t>
            </a:fld>
            <a:endParaRPr kumimoji="0" lang="en-US" altLang="en-US"/>
          </a:p>
        </p:txBody>
      </p:sp>
      <p:sp>
        <p:nvSpPr>
          <p:cNvPr id="11267" name="Rectangle 2">
            <a:extLst>
              <a:ext uri="{FF2B5EF4-FFF2-40B4-BE49-F238E27FC236}">
                <a16:creationId xmlns:a16="http://schemas.microsoft.com/office/drawing/2014/main" id="{9F1E6DEB-8E0E-7FFE-DC56-C40561CDDFCF}"/>
              </a:ext>
            </a:extLst>
          </p:cNvPr>
          <p:cNvSpPr>
            <a:spLocks noRot="1" noChangeArrowheads="1" noTextEdit="1"/>
          </p:cNvSpPr>
          <p:nvPr>
            <p:ph type="sldImg"/>
          </p:nvPr>
        </p:nvSpPr>
        <p:spPr>
          <a:ln/>
        </p:spPr>
      </p:sp>
      <p:sp>
        <p:nvSpPr>
          <p:cNvPr id="11268" name="Rectangle 3">
            <a:extLst>
              <a:ext uri="{FF2B5EF4-FFF2-40B4-BE49-F238E27FC236}">
                <a16:creationId xmlns:a16="http://schemas.microsoft.com/office/drawing/2014/main" id="{5A851645-EBB5-3F00-271C-A6C78EAFFC4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261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pic>
        <p:nvPicPr>
          <p:cNvPr id="11" name="Picture Placeholder 9">
            <a:extLst>
              <a:ext uri="{FF2B5EF4-FFF2-40B4-BE49-F238E27FC236}">
                <a16:creationId xmlns:a16="http://schemas.microsoft.com/office/drawing/2014/main" id="{79BD3CBD-33D4-407D-03D1-E36B4D115C96}"/>
              </a:ext>
            </a:extLst>
          </p:cNvPr>
          <p:cNvPicPr>
            <a:picLocks noChangeAspect="1"/>
          </p:cNvPicPr>
          <p:nvPr userDrawn="1"/>
        </p:nvPicPr>
        <p:blipFill rotWithShape="1">
          <a:blip r:embed="rId2" cstate="screen">
            <a:alphaModFix amt="10000"/>
            <a:extLst>
              <a:ext uri="{28A0092B-C50C-407E-A947-70E740481C1C}">
                <a14:useLocalDpi xmlns:a14="http://schemas.microsoft.com/office/drawing/2010/main"/>
              </a:ext>
            </a:extLst>
          </a:blip>
          <a:srcRect/>
          <a:stretch/>
        </p:blipFill>
        <p:spPr>
          <a:xfrm>
            <a:off x="0" y="0"/>
            <a:ext cx="12188825" cy="6858000"/>
          </a:xfrm>
          <a:prstGeom prst="rect">
            <a:avLst/>
          </a:prstGeom>
          <a:noFill/>
        </p:spPr>
      </p:pic>
      <p:sp>
        <p:nvSpPr>
          <p:cNvPr id="8" name="Text Placeholder 6">
            <a:extLst>
              <a:ext uri="{FF2B5EF4-FFF2-40B4-BE49-F238E27FC236}">
                <a16:creationId xmlns:a16="http://schemas.microsoft.com/office/drawing/2014/main" id="{A4E88F12-4770-B0C4-45C0-D67B444B5A48}"/>
              </a:ext>
            </a:extLst>
          </p:cNvPr>
          <p:cNvSpPr>
            <a:spLocks noGrp="1"/>
          </p:cNvSpPr>
          <p:nvPr>
            <p:ph type="body" sz="quarter" idx="15" hasCustomPrompt="1"/>
          </p:nvPr>
        </p:nvSpPr>
        <p:spPr>
          <a:xfrm>
            <a:off x="6094413" y="2486150"/>
            <a:ext cx="5435600" cy="2443163"/>
          </a:xfrm>
        </p:spPr>
        <p:txBody>
          <a:bodyPr>
            <a:normAutofit/>
          </a:bodyPr>
          <a:lstStyle>
            <a:lvl1pPr>
              <a:defRPr sz="4501" b="1" i="0">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vl2pPr>
              <a:defRPr b="1" i="0">
                <a:solidFill>
                  <a:schemeClr val="tx2"/>
                </a:solidFill>
                <a:latin typeface="Book Antiqua" panose="02040602050305030304" pitchFamily="18" charset="0"/>
              </a:defRPr>
            </a:lvl2pPr>
            <a:lvl3pPr>
              <a:defRPr b="1" i="0">
                <a:solidFill>
                  <a:schemeClr val="tx2"/>
                </a:solidFill>
                <a:latin typeface="Book Antiqua" panose="02040602050305030304" pitchFamily="18" charset="0"/>
              </a:defRPr>
            </a:lvl3pPr>
            <a:lvl4pPr>
              <a:defRPr b="1" i="0">
                <a:solidFill>
                  <a:schemeClr val="tx2"/>
                </a:solidFill>
                <a:latin typeface="Book Antiqua" panose="02040602050305030304" pitchFamily="18" charset="0"/>
              </a:defRPr>
            </a:lvl4pPr>
            <a:lvl5pPr>
              <a:defRPr b="1" i="0">
                <a:solidFill>
                  <a:schemeClr val="tx2"/>
                </a:solidFill>
                <a:latin typeface="Book Antiqua" panose="02040602050305030304" pitchFamily="18" charset="0"/>
              </a:defRPr>
            </a:lvl5pPr>
          </a:lstStyle>
          <a:p>
            <a:pPr lvl="0"/>
            <a:r>
              <a:rPr lang="en-US" dirty="0"/>
              <a:t>HEADER</a:t>
            </a:r>
          </a:p>
        </p:txBody>
      </p:sp>
      <p:pic>
        <p:nvPicPr>
          <p:cNvPr id="12" name="Picture Placeholder 9">
            <a:extLst>
              <a:ext uri="{FF2B5EF4-FFF2-40B4-BE49-F238E27FC236}">
                <a16:creationId xmlns:a16="http://schemas.microsoft.com/office/drawing/2014/main" id="{1868D08B-E31E-B377-9794-5028B2D88CFC}"/>
              </a:ext>
            </a:extLst>
          </p:cNvPr>
          <p:cNvPicPr>
            <a:picLocks noChangeAspect="1"/>
          </p:cNvPicPr>
          <p:nvPr userDrawn="1"/>
        </p:nvPicPr>
        <p:blipFill rotWithShape="1">
          <a:blip r:embed="rId3" cstate="screen">
            <a:alphaModFix amt="70000"/>
            <a:extLst>
              <a:ext uri="{28A0092B-C50C-407E-A947-70E740481C1C}">
                <a14:useLocalDpi xmlns:a14="http://schemas.microsoft.com/office/drawing/2010/main"/>
              </a:ext>
            </a:extLst>
          </a:blip>
          <a:srcRect/>
          <a:stretch/>
        </p:blipFill>
        <p:spPr>
          <a:xfrm>
            <a:off x="1" y="0"/>
            <a:ext cx="4601869" cy="6858000"/>
          </a:xfrm>
          <a:prstGeom prst="rect">
            <a:avLst/>
          </a:prstGeom>
        </p:spPr>
      </p:pic>
      <p:sp>
        <p:nvSpPr>
          <p:cNvPr id="13" name="Rectángulo 7">
            <a:extLst>
              <a:ext uri="{FF2B5EF4-FFF2-40B4-BE49-F238E27FC236}">
                <a16:creationId xmlns:a16="http://schemas.microsoft.com/office/drawing/2014/main" id="{F3E0FA86-8EA4-4F36-9E0B-A5B76FDEF4CC}"/>
              </a:ext>
            </a:extLst>
          </p:cNvPr>
          <p:cNvSpPr/>
          <p:nvPr userDrawn="1"/>
        </p:nvSpPr>
        <p:spPr>
          <a:xfrm rot="16200000">
            <a:off x="-1128064" y="1128066"/>
            <a:ext cx="6858000" cy="4601870"/>
          </a:xfrm>
          <a:prstGeom prst="rect">
            <a:avLst/>
          </a:prstGeom>
          <a:solidFill>
            <a:schemeClr val="accent3">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800">
              <a:solidFill>
                <a:schemeClr val="bg1">
                  <a:lumMod val="75000"/>
                </a:schemeClr>
              </a:solidFill>
            </a:endParaRPr>
          </a:p>
        </p:txBody>
      </p:sp>
      <p:sp>
        <p:nvSpPr>
          <p:cNvPr id="16" name="Text Placeholder 6">
            <a:extLst>
              <a:ext uri="{FF2B5EF4-FFF2-40B4-BE49-F238E27FC236}">
                <a16:creationId xmlns:a16="http://schemas.microsoft.com/office/drawing/2014/main" id="{8862B0DD-495C-2EA8-BDFB-27B152535614}"/>
              </a:ext>
            </a:extLst>
          </p:cNvPr>
          <p:cNvSpPr>
            <a:spLocks noGrp="1"/>
          </p:cNvSpPr>
          <p:nvPr>
            <p:ph type="body" sz="quarter" idx="17" hasCustomPrompt="1"/>
          </p:nvPr>
        </p:nvSpPr>
        <p:spPr>
          <a:xfrm>
            <a:off x="6094413" y="5143625"/>
            <a:ext cx="5435600" cy="1185738"/>
          </a:xfrm>
        </p:spPr>
        <p:txBody>
          <a:bodyPr>
            <a:normAutofit/>
          </a:bodyPr>
          <a:lstStyle>
            <a:lvl1pPr>
              <a:defRPr sz="2500" b="1" i="0">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vl2pPr>
              <a:defRPr b="1" i="0">
                <a:solidFill>
                  <a:schemeClr val="tx2"/>
                </a:solidFill>
                <a:latin typeface="Book Antiqua" panose="02040602050305030304" pitchFamily="18" charset="0"/>
              </a:defRPr>
            </a:lvl2pPr>
            <a:lvl3pPr>
              <a:defRPr b="1" i="0">
                <a:solidFill>
                  <a:schemeClr val="tx2"/>
                </a:solidFill>
                <a:latin typeface="Book Antiqua" panose="02040602050305030304" pitchFamily="18" charset="0"/>
              </a:defRPr>
            </a:lvl3pPr>
            <a:lvl4pPr>
              <a:defRPr b="1" i="0">
                <a:solidFill>
                  <a:schemeClr val="tx2"/>
                </a:solidFill>
                <a:latin typeface="Book Antiqua" panose="02040602050305030304" pitchFamily="18" charset="0"/>
              </a:defRPr>
            </a:lvl4pPr>
            <a:lvl5pPr>
              <a:defRPr b="1" i="0">
                <a:solidFill>
                  <a:schemeClr val="tx2"/>
                </a:solidFill>
                <a:latin typeface="Book Antiqua" panose="02040602050305030304" pitchFamily="18" charset="0"/>
              </a:defRPr>
            </a:lvl5pPr>
          </a:lstStyle>
          <a:p>
            <a:pPr lvl="0"/>
            <a:r>
              <a:rPr lang="en-US" dirty="0"/>
              <a:t>Text</a:t>
            </a:r>
          </a:p>
        </p:txBody>
      </p:sp>
      <p:pic>
        <p:nvPicPr>
          <p:cNvPr id="2" name="Picture 1">
            <a:extLst>
              <a:ext uri="{FF2B5EF4-FFF2-40B4-BE49-F238E27FC236}">
                <a16:creationId xmlns:a16="http://schemas.microsoft.com/office/drawing/2014/main" id="{F319481B-17B5-030E-18AC-6CA5907D45C8}"/>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1079354" y="2207417"/>
            <a:ext cx="2443163" cy="2443163"/>
          </a:xfrm>
          <a:prstGeom prst="rect">
            <a:avLst/>
          </a:prstGeom>
        </p:spPr>
      </p:pic>
    </p:spTree>
    <p:extLst>
      <p:ext uri="{BB962C8B-B14F-4D97-AF65-F5344CB8AC3E}">
        <p14:creationId xmlns:p14="http://schemas.microsoft.com/office/powerpoint/2010/main" val="2110898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3AF8D21A-6CCE-CD43-8AE8-35782B027FA3}"/>
              </a:ext>
            </a:extLst>
          </p:cNvPr>
          <p:cNvSpPr>
            <a:spLocks noGrp="1"/>
          </p:cNvSpPr>
          <p:nvPr>
            <p:ph type="pic" sz="quarter" idx="14"/>
          </p:nvPr>
        </p:nvSpPr>
        <p:spPr>
          <a:xfrm>
            <a:off x="0" y="1"/>
            <a:ext cx="12188823" cy="6850738"/>
          </a:xfrm>
          <a:prstGeom prst="rect">
            <a:avLst/>
          </a:prstGeom>
          <a:solidFill>
            <a:schemeClr val="accent3">
              <a:lumMod val="20000"/>
              <a:lumOff val="80000"/>
            </a:schemeClr>
          </a:solidFill>
        </p:spPr>
        <p:txBody>
          <a:bodyPr>
            <a:normAutofit/>
          </a:bodyPr>
          <a:lstStyle>
            <a:lvl1pPr>
              <a:defRPr sz="1051"/>
            </a:lvl1pPr>
          </a:lstStyle>
          <a:p>
            <a:endParaRPr lang="en-US"/>
          </a:p>
        </p:txBody>
      </p:sp>
      <p:sp>
        <p:nvSpPr>
          <p:cNvPr id="6" name="Picture Placeholder 8">
            <a:extLst>
              <a:ext uri="{FF2B5EF4-FFF2-40B4-BE49-F238E27FC236}">
                <a16:creationId xmlns:a16="http://schemas.microsoft.com/office/drawing/2014/main" id="{3AF8D21A-6CCE-CD43-8AE8-35782B027FA3}"/>
              </a:ext>
            </a:extLst>
          </p:cNvPr>
          <p:cNvSpPr>
            <a:spLocks noGrp="1"/>
          </p:cNvSpPr>
          <p:nvPr>
            <p:ph type="pic" sz="quarter" idx="15"/>
          </p:nvPr>
        </p:nvSpPr>
        <p:spPr>
          <a:xfrm>
            <a:off x="1515292" y="1142269"/>
            <a:ext cx="9158241" cy="4558937"/>
          </a:xfrm>
          <a:prstGeom prst="rect">
            <a:avLst/>
          </a:prstGeom>
          <a:solidFill>
            <a:schemeClr val="accent3"/>
          </a:solidFill>
        </p:spPr>
        <p:txBody>
          <a:bodyPr>
            <a:normAutofit/>
          </a:bodyPr>
          <a:lstStyle>
            <a:lvl1pPr>
              <a:defRPr sz="1051"/>
            </a:lvl1pPr>
          </a:lstStyle>
          <a:p>
            <a:endParaRPr lang="en-US" dirty="0"/>
          </a:p>
        </p:txBody>
      </p:sp>
    </p:spTree>
    <p:extLst>
      <p:ext uri="{BB962C8B-B14F-4D97-AF65-F5344CB8AC3E}">
        <p14:creationId xmlns:p14="http://schemas.microsoft.com/office/powerpoint/2010/main" val="18358518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ull Image 2">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3AF8D21A-6CCE-CD43-8AE8-35782B027FA3}"/>
              </a:ext>
            </a:extLst>
          </p:cNvPr>
          <p:cNvSpPr>
            <a:spLocks noGrp="1"/>
          </p:cNvSpPr>
          <p:nvPr>
            <p:ph type="pic" sz="quarter" idx="14"/>
          </p:nvPr>
        </p:nvSpPr>
        <p:spPr>
          <a:xfrm>
            <a:off x="0" y="1"/>
            <a:ext cx="12188823" cy="6850738"/>
          </a:xfrm>
          <a:prstGeom prst="rect">
            <a:avLst/>
          </a:prstGeom>
          <a:solidFill>
            <a:schemeClr val="accent1"/>
          </a:solidFill>
        </p:spPr>
        <p:txBody>
          <a:bodyPr>
            <a:normAutofit/>
          </a:bodyPr>
          <a:lstStyle>
            <a:lvl1pPr>
              <a:defRPr sz="1051"/>
            </a:lvl1pPr>
          </a:lstStyle>
          <a:p>
            <a:endParaRPr lang="en-US"/>
          </a:p>
        </p:txBody>
      </p:sp>
    </p:spTree>
    <p:extLst>
      <p:ext uri="{BB962C8B-B14F-4D97-AF65-F5344CB8AC3E}">
        <p14:creationId xmlns:p14="http://schemas.microsoft.com/office/powerpoint/2010/main" val="20108182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p:spTree>
      <p:nvGrpSpPr>
        <p:cNvPr id="1" name=""/>
        <p:cNvGrpSpPr/>
        <p:nvPr/>
      </p:nvGrpSpPr>
      <p:grpSpPr>
        <a:xfrm>
          <a:off x="0" y="0"/>
          <a:ext cx="0" cy="0"/>
          <a:chOff x="0" y="0"/>
          <a:chExt cx="0" cy="0"/>
        </a:xfrm>
      </p:grpSpPr>
      <p:sp>
        <p:nvSpPr>
          <p:cNvPr id="2" name="Text Placeholder 6">
            <a:extLst>
              <a:ext uri="{FF2B5EF4-FFF2-40B4-BE49-F238E27FC236}">
                <a16:creationId xmlns:a16="http://schemas.microsoft.com/office/drawing/2014/main" id="{97B3ED83-0300-BD28-6F44-31846A9B349F}"/>
              </a:ext>
            </a:extLst>
          </p:cNvPr>
          <p:cNvSpPr>
            <a:spLocks noGrp="1"/>
          </p:cNvSpPr>
          <p:nvPr>
            <p:ph type="body" sz="quarter" idx="15" hasCustomPrompt="1"/>
          </p:nvPr>
        </p:nvSpPr>
        <p:spPr>
          <a:xfrm>
            <a:off x="390774" y="538369"/>
            <a:ext cx="3941741" cy="815608"/>
          </a:xfrm>
        </p:spPr>
        <p:txBody>
          <a:bodyPr>
            <a:normAutofit/>
          </a:bodyPr>
          <a:lstStyle>
            <a:lvl1pPr>
              <a:defRPr sz="4501" b="1" i="0">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vl2pPr>
              <a:defRPr b="1" i="0">
                <a:solidFill>
                  <a:schemeClr val="tx2"/>
                </a:solidFill>
                <a:latin typeface="Book Antiqua" panose="02040602050305030304" pitchFamily="18" charset="0"/>
              </a:defRPr>
            </a:lvl2pPr>
            <a:lvl3pPr>
              <a:defRPr b="1" i="0">
                <a:solidFill>
                  <a:schemeClr val="tx2"/>
                </a:solidFill>
                <a:latin typeface="Book Antiqua" panose="02040602050305030304" pitchFamily="18" charset="0"/>
              </a:defRPr>
            </a:lvl3pPr>
            <a:lvl4pPr>
              <a:defRPr b="1" i="0">
                <a:solidFill>
                  <a:schemeClr val="tx2"/>
                </a:solidFill>
                <a:latin typeface="Book Antiqua" panose="02040602050305030304" pitchFamily="18" charset="0"/>
              </a:defRPr>
            </a:lvl4pPr>
            <a:lvl5pPr>
              <a:defRPr b="1" i="0">
                <a:solidFill>
                  <a:schemeClr val="tx2"/>
                </a:solidFill>
                <a:latin typeface="Book Antiqua" panose="02040602050305030304" pitchFamily="18" charset="0"/>
              </a:defRPr>
            </a:lvl5pPr>
          </a:lstStyle>
          <a:p>
            <a:pPr lvl="0"/>
            <a:r>
              <a:rPr lang="en-US" dirty="0"/>
              <a:t>Header</a:t>
            </a:r>
          </a:p>
        </p:txBody>
      </p:sp>
    </p:spTree>
    <p:extLst>
      <p:ext uri="{BB962C8B-B14F-4D97-AF65-F5344CB8AC3E}">
        <p14:creationId xmlns:p14="http://schemas.microsoft.com/office/powerpoint/2010/main" val="15977935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lide">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3AF8D21A-6CCE-CD43-8AE8-35782B027FA3}"/>
              </a:ext>
            </a:extLst>
          </p:cNvPr>
          <p:cNvSpPr>
            <a:spLocks noGrp="1"/>
          </p:cNvSpPr>
          <p:nvPr>
            <p:ph type="pic" sz="quarter" idx="14"/>
          </p:nvPr>
        </p:nvSpPr>
        <p:spPr>
          <a:xfrm>
            <a:off x="0" y="3457505"/>
            <a:ext cx="12188825" cy="3400496"/>
          </a:xfrm>
          <a:prstGeom prst="rect">
            <a:avLst/>
          </a:prstGeom>
          <a:solidFill>
            <a:schemeClr val="tx2"/>
          </a:solidFill>
        </p:spPr>
        <p:txBody>
          <a:bodyPr>
            <a:normAutofit/>
          </a:bodyPr>
          <a:lstStyle>
            <a:lvl1pPr>
              <a:defRPr sz="1051"/>
            </a:lvl1pPr>
          </a:lstStyle>
          <a:p>
            <a:endParaRPr lang="en-US"/>
          </a:p>
        </p:txBody>
      </p:sp>
    </p:spTree>
    <p:extLst>
      <p:ext uri="{BB962C8B-B14F-4D97-AF65-F5344CB8AC3E}">
        <p14:creationId xmlns:p14="http://schemas.microsoft.com/office/powerpoint/2010/main" val="303234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Slide">
    <p:spTree>
      <p:nvGrpSpPr>
        <p:cNvPr id="1" name=""/>
        <p:cNvGrpSpPr/>
        <p:nvPr/>
      </p:nvGrpSpPr>
      <p:grpSpPr>
        <a:xfrm>
          <a:off x="0" y="0"/>
          <a:ext cx="0" cy="0"/>
          <a:chOff x="0" y="0"/>
          <a:chExt cx="0" cy="0"/>
        </a:xfrm>
      </p:grpSpPr>
      <p:sp>
        <p:nvSpPr>
          <p:cNvPr id="4" name="Picture Placeholder 8">
            <a:extLst>
              <a:ext uri="{FF2B5EF4-FFF2-40B4-BE49-F238E27FC236}">
                <a16:creationId xmlns:a16="http://schemas.microsoft.com/office/drawing/2014/main" id="{3AF8D21A-6CCE-CD43-8AE8-35782B027FA3}"/>
              </a:ext>
            </a:extLst>
          </p:cNvPr>
          <p:cNvSpPr>
            <a:spLocks noGrp="1"/>
          </p:cNvSpPr>
          <p:nvPr>
            <p:ph type="pic" sz="quarter" idx="14"/>
          </p:nvPr>
        </p:nvSpPr>
        <p:spPr>
          <a:xfrm>
            <a:off x="4593772" y="1"/>
            <a:ext cx="7595051" cy="6850738"/>
          </a:xfrm>
          <a:prstGeom prst="rect">
            <a:avLst/>
          </a:prstGeom>
          <a:solidFill>
            <a:schemeClr val="accent6"/>
          </a:solidFill>
        </p:spPr>
        <p:txBody>
          <a:bodyPr>
            <a:normAutofit/>
          </a:bodyPr>
          <a:lstStyle>
            <a:lvl1pPr>
              <a:defRPr sz="1051"/>
            </a:lvl1pPr>
          </a:lstStyle>
          <a:p>
            <a:endParaRPr lang="en-US"/>
          </a:p>
        </p:txBody>
      </p:sp>
      <p:sp>
        <p:nvSpPr>
          <p:cNvPr id="5" name="Text Placeholder 6">
            <a:extLst>
              <a:ext uri="{FF2B5EF4-FFF2-40B4-BE49-F238E27FC236}">
                <a16:creationId xmlns:a16="http://schemas.microsoft.com/office/drawing/2014/main" id="{5A36A49F-B088-BB57-9089-B1D44302A32F}"/>
              </a:ext>
            </a:extLst>
          </p:cNvPr>
          <p:cNvSpPr>
            <a:spLocks noGrp="1"/>
          </p:cNvSpPr>
          <p:nvPr>
            <p:ph type="body" sz="quarter" idx="15" hasCustomPrompt="1"/>
          </p:nvPr>
        </p:nvSpPr>
        <p:spPr>
          <a:xfrm>
            <a:off x="390774" y="538369"/>
            <a:ext cx="3941741" cy="815608"/>
          </a:xfrm>
        </p:spPr>
        <p:txBody>
          <a:bodyPr>
            <a:normAutofit/>
          </a:bodyPr>
          <a:lstStyle>
            <a:lvl1pPr>
              <a:defRPr sz="4501" b="1" i="0">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vl2pPr>
              <a:defRPr b="1" i="0">
                <a:solidFill>
                  <a:schemeClr val="tx2"/>
                </a:solidFill>
                <a:latin typeface="Book Antiqua" panose="02040602050305030304" pitchFamily="18" charset="0"/>
              </a:defRPr>
            </a:lvl2pPr>
            <a:lvl3pPr>
              <a:defRPr b="1" i="0">
                <a:solidFill>
                  <a:schemeClr val="tx2"/>
                </a:solidFill>
                <a:latin typeface="Book Antiqua" panose="02040602050305030304" pitchFamily="18" charset="0"/>
              </a:defRPr>
            </a:lvl3pPr>
            <a:lvl4pPr>
              <a:defRPr b="1" i="0">
                <a:solidFill>
                  <a:schemeClr val="tx2"/>
                </a:solidFill>
                <a:latin typeface="Book Antiqua" panose="02040602050305030304" pitchFamily="18" charset="0"/>
              </a:defRPr>
            </a:lvl4pPr>
            <a:lvl5pPr>
              <a:defRPr b="1" i="0">
                <a:solidFill>
                  <a:schemeClr val="tx2"/>
                </a:solidFill>
                <a:latin typeface="Book Antiqua" panose="02040602050305030304" pitchFamily="18" charset="0"/>
              </a:defRPr>
            </a:lvl5pPr>
          </a:lstStyle>
          <a:p>
            <a:pPr lvl="0"/>
            <a:r>
              <a:rPr lang="en-US" dirty="0"/>
              <a:t>Header</a:t>
            </a:r>
          </a:p>
        </p:txBody>
      </p:sp>
    </p:spTree>
    <p:extLst>
      <p:ext uri="{BB962C8B-B14F-4D97-AF65-F5344CB8AC3E}">
        <p14:creationId xmlns:p14="http://schemas.microsoft.com/office/powerpoint/2010/main" val="1266631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Slide">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8D4A099B-FB68-D206-8DD3-3BF9FFC65E25}"/>
              </a:ext>
            </a:extLst>
          </p:cNvPr>
          <p:cNvSpPr>
            <a:spLocks noGrp="1"/>
          </p:cNvSpPr>
          <p:nvPr>
            <p:ph type="body" sz="quarter" idx="15" hasCustomPrompt="1"/>
          </p:nvPr>
        </p:nvSpPr>
        <p:spPr>
          <a:xfrm>
            <a:off x="7856308" y="538369"/>
            <a:ext cx="3941741" cy="815608"/>
          </a:xfrm>
        </p:spPr>
        <p:txBody>
          <a:bodyPr>
            <a:normAutofit/>
          </a:bodyPr>
          <a:lstStyle>
            <a:lvl1pPr>
              <a:defRPr sz="4501" b="1" i="0">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vl2pPr>
              <a:defRPr b="1" i="0">
                <a:solidFill>
                  <a:schemeClr val="tx2"/>
                </a:solidFill>
                <a:latin typeface="Book Antiqua" panose="02040602050305030304" pitchFamily="18" charset="0"/>
              </a:defRPr>
            </a:lvl2pPr>
            <a:lvl3pPr>
              <a:defRPr b="1" i="0">
                <a:solidFill>
                  <a:schemeClr val="tx2"/>
                </a:solidFill>
                <a:latin typeface="Book Antiqua" panose="02040602050305030304" pitchFamily="18" charset="0"/>
              </a:defRPr>
            </a:lvl3pPr>
            <a:lvl4pPr>
              <a:defRPr b="1" i="0">
                <a:solidFill>
                  <a:schemeClr val="tx2"/>
                </a:solidFill>
                <a:latin typeface="Book Antiqua" panose="02040602050305030304" pitchFamily="18" charset="0"/>
              </a:defRPr>
            </a:lvl4pPr>
            <a:lvl5pPr>
              <a:defRPr b="1" i="0">
                <a:solidFill>
                  <a:schemeClr val="tx2"/>
                </a:solidFill>
                <a:latin typeface="Book Antiqua" panose="02040602050305030304" pitchFamily="18" charset="0"/>
              </a:defRPr>
            </a:lvl5pPr>
          </a:lstStyle>
          <a:p>
            <a:pPr lvl="0"/>
            <a:r>
              <a:rPr lang="en-US" dirty="0"/>
              <a:t>Header</a:t>
            </a:r>
          </a:p>
        </p:txBody>
      </p:sp>
      <p:sp>
        <p:nvSpPr>
          <p:cNvPr id="5" name="Picture Placeholder 8">
            <a:extLst>
              <a:ext uri="{FF2B5EF4-FFF2-40B4-BE49-F238E27FC236}">
                <a16:creationId xmlns:a16="http://schemas.microsoft.com/office/drawing/2014/main" id="{A76A38C4-A4E2-0989-3EA5-BCFB4B4D14E0}"/>
              </a:ext>
            </a:extLst>
          </p:cNvPr>
          <p:cNvSpPr>
            <a:spLocks noGrp="1"/>
          </p:cNvSpPr>
          <p:nvPr>
            <p:ph type="pic" sz="quarter" idx="14"/>
          </p:nvPr>
        </p:nvSpPr>
        <p:spPr>
          <a:xfrm>
            <a:off x="0" y="1"/>
            <a:ext cx="7595051" cy="6850738"/>
          </a:xfrm>
          <a:prstGeom prst="rect">
            <a:avLst/>
          </a:prstGeom>
          <a:solidFill>
            <a:schemeClr val="accent6"/>
          </a:solidFill>
        </p:spPr>
        <p:txBody>
          <a:bodyPr>
            <a:normAutofit/>
          </a:bodyPr>
          <a:lstStyle>
            <a:lvl1pPr>
              <a:defRPr sz="1051"/>
            </a:lvl1pPr>
          </a:lstStyle>
          <a:p>
            <a:endParaRPr lang="en-US"/>
          </a:p>
        </p:txBody>
      </p:sp>
    </p:spTree>
    <p:extLst>
      <p:ext uri="{BB962C8B-B14F-4D97-AF65-F5344CB8AC3E}">
        <p14:creationId xmlns:p14="http://schemas.microsoft.com/office/powerpoint/2010/main" val="15393748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52614EA-4D23-EAAD-D95B-C86479C5F7BE}"/>
              </a:ext>
            </a:extLst>
          </p:cNvPr>
          <p:cNvSpPr>
            <a:spLocks noChangeArrowheads="1"/>
          </p:cNvSpPr>
          <p:nvPr userDrawn="1"/>
        </p:nvSpPr>
        <p:spPr bwMode="auto">
          <a:xfrm>
            <a:off x="406294" y="228600"/>
            <a:ext cx="11376237" cy="6324600"/>
          </a:xfrm>
          <a:prstGeom prst="rect">
            <a:avLst/>
          </a:prstGeom>
          <a:noFill/>
          <a:ln w="15875" cap="sq">
            <a:solidFill>
              <a:schemeClr val="tx1"/>
            </a:solidFill>
            <a:round/>
            <a:headEnd type="none" w="sm" len="sm"/>
            <a:tailEnd type="none" w="sm" len="sm"/>
          </a:ln>
        </p:spPr>
        <p:txBody>
          <a:bodyPr wrap="none"/>
          <a:lstStyle>
            <a:lvl1pPr eaLnBrk="0" hangingPunct="0">
              <a:defRPr sz="2400">
                <a:solidFill>
                  <a:schemeClr val="tx1"/>
                </a:solidFill>
                <a:latin typeface="Times New Roman" panose="02020603050405020304" pitchFamily="18" charset="0"/>
                <a:ea typeface="MS PGothic" panose="020B0600070205080204" pitchFamily="34" charset="-128"/>
              </a:defRPr>
            </a:lvl1pPr>
            <a:lvl2pPr marL="742950" indent="-285750" eaLnBrk="0" hangingPunct="0">
              <a:defRPr sz="2400">
                <a:solidFill>
                  <a:schemeClr val="tx1"/>
                </a:solidFill>
                <a:latin typeface="Times New Roman" panose="02020603050405020304" pitchFamily="18" charset="0"/>
                <a:ea typeface="MS PGothic" panose="020B0600070205080204" pitchFamily="34" charset="-128"/>
              </a:defRPr>
            </a:lvl2pPr>
            <a:lvl3pPr marL="1143000" indent="-228600" eaLnBrk="0" hangingPunct="0">
              <a:defRPr sz="2400">
                <a:solidFill>
                  <a:schemeClr val="tx1"/>
                </a:solidFill>
                <a:latin typeface="Times New Roman" panose="02020603050405020304" pitchFamily="18" charset="0"/>
                <a:ea typeface="MS PGothic" panose="020B0600070205080204" pitchFamily="34" charset="-128"/>
              </a:defRPr>
            </a:lvl3pPr>
            <a:lvl4pPr marL="1600200" indent="-228600" eaLnBrk="0" hangingPunct="0">
              <a:defRPr sz="2400">
                <a:solidFill>
                  <a:schemeClr val="tx1"/>
                </a:solidFill>
                <a:latin typeface="Times New Roman" panose="02020603050405020304" pitchFamily="18" charset="0"/>
                <a:ea typeface="MS PGothic" panose="020B0600070205080204" pitchFamily="34" charset="-128"/>
              </a:defRPr>
            </a:lvl4pPr>
            <a:lvl5pPr marL="2057400" indent="-228600" eaLnBrk="0" hangingPunct="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pPr eaLnBrk="1" hangingPunct="1">
              <a:defRPr/>
            </a:pPr>
            <a:endParaRPr lang="en-US" altLang="en-US" sz="2400" dirty="0"/>
          </a:p>
        </p:txBody>
      </p:sp>
    </p:spTree>
    <p:extLst>
      <p:ext uri="{BB962C8B-B14F-4D97-AF65-F5344CB8AC3E}">
        <p14:creationId xmlns:p14="http://schemas.microsoft.com/office/powerpoint/2010/main" val="1714368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7982" y="365126"/>
            <a:ext cx="10512862"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7982" y="1825625"/>
            <a:ext cx="10512862"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31059664"/>
      </p:ext>
    </p:extLst>
  </p:cSld>
  <p:clrMap bg1="lt1" tx1="dk1" bg2="lt2" tx2="dk2" accent1="accent1" accent2="accent2" accent3="accent3" accent4="accent4" accent5="accent5" accent6="accent6" hlink="hlink" folHlink="folHlink"/>
  <p:sldLayoutIdLst>
    <p:sldLayoutId id="2147483977" r:id="rId1"/>
    <p:sldLayoutId id="2147483978" r:id="rId2"/>
    <p:sldLayoutId id="2147483979" r:id="rId3"/>
    <p:sldLayoutId id="2147483982" r:id="rId4"/>
    <p:sldLayoutId id="2147483980" r:id="rId5"/>
    <p:sldLayoutId id="2147483981" r:id="rId6"/>
    <p:sldLayoutId id="2147483983" r:id="rId7"/>
    <p:sldLayoutId id="2147483986" r:id="rId8"/>
    <p:sldLayoutId id="2147483987" r:id="rId9"/>
  </p:sldLayoutIdLst>
  <p:hf hdr="0" ftr="0" dt="0"/>
  <p:txStyles>
    <p:titleStyle>
      <a:lvl1pPr algn="l" defTabSz="914263" rtl="0" eaLnBrk="1" latinLnBrk="0" hangingPunct="1">
        <a:lnSpc>
          <a:spcPct val="90000"/>
        </a:lnSpc>
        <a:spcBef>
          <a:spcPct val="0"/>
        </a:spcBef>
        <a:buNone/>
        <a:defRPr sz="3750" b="1" i="0" kern="1200">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p:titleStyle>
    <p:bodyStyle>
      <a:lvl1pPr marL="0" indent="0" algn="l" defTabSz="914263" rtl="0" eaLnBrk="1" latinLnBrk="0" hangingPunct="1">
        <a:lnSpc>
          <a:spcPct val="100000"/>
        </a:lnSpc>
        <a:spcBef>
          <a:spcPts val="1000"/>
        </a:spcBef>
        <a:buFont typeface="Arial" panose="020B0604020202020204" pitchFamily="34" charset="0"/>
        <a:buNone/>
        <a:defRPr sz="3000" b="1" i="0" kern="1200">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vl2pPr marL="228623" indent="-342934" algn="l" defTabSz="914263" rtl="0" eaLnBrk="1" latinLnBrk="0" hangingPunct="1">
        <a:lnSpc>
          <a:spcPct val="100000"/>
        </a:lnSpc>
        <a:spcBef>
          <a:spcPts val="0"/>
        </a:spcBef>
        <a:buFont typeface="Arial" panose="020B0604020202020204" pitchFamily="34" charset="0"/>
        <a:buChar char="•"/>
        <a:defRPr sz="2400" b="1" i="0" kern="1200">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2pPr>
      <a:lvl3pPr marL="685868" indent="-342934" algn="l" defTabSz="914263" rtl="0" eaLnBrk="1" latinLnBrk="0" hangingPunct="1">
        <a:lnSpc>
          <a:spcPct val="100000"/>
        </a:lnSpc>
        <a:spcBef>
          <a:spcPts val="500"/>
        </a:spcBef>
        <a:buFont typeface="Arial" panose="020B0604020202020204" pitchFamily="34" charset="0"/>
        <a:buChar char="•"/>
        <a:defRPr sz="2000" b="1" i="0" kern="1200">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3pPr>
      <a:lvl4pPr marL="1143114" indent="-342934" algn="l" defTabSz="914263" rtl="0" eaLnBrk="1" latinLnBrk="0" hangingPunct="1">
        <a:lnSpc>
          <a:spcPct val="100000"/>
        </a:lnSpc>
        <a:spcBef>
          <a:spcPts val="500"/>
        </a:spcBef>
        <a:buFont typeface="Arial" panose="020B0604020202020204" pitchFamily="34" charset="0"/>
        <a:buChar char="•"/>
        <a:defRPr sz="1800" b="1" i="0" kern="1200">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4pPr>
      <a:lvl5pPr marL="1600360" indent="-342934" algn="l" defTabSz="914263" rtl="0" eaLnBrk="1" latinLnBrk="0" hangingPunct="1">
        <a:lnSpc>
          <a:spcPct val="100000"/>
        </a:lnSpc>
        <a:spcBef>
          <a:spcPts val="500"/>
        </a:spcBef>
        <a:buFont typeface="Arial" panose="020B0604020202020204" pitchFamily="34" charset="0"/>
        <a:buChar char="•"/>
        <a:defRPr sz="1800" b="1" i="0" kern="1200">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5pPr>
      <a:lvl6pPr marL="2514223" indent="-228566" algn="l" defTabSz="91426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354" indent="-228566" algn="l" defTabSz="91426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486" indent="-228566" algn="l" defTabSz="91426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617" indent="-228566" algn="l" defTabSz="914263"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263" rtl="0" eaLnBrk="1" latinLnBrk="0" hangingPunct="1">
        <a:defRPr sz="1800" kern="1200">
          <a:solidFill>
            <a:schemeClr val="tx1"/>
          </a:solidFill>
          <a:latin typeface="+mn-lt"/>
          <a:ea typeface="+mn-ea"/>
          <a:cs typeface="+mn-cs"/>
        </a:defRPr>
      </a:lvl1pPr>
      <a:lvl2pPr marL="457131" algn="l" defTabSz="914263" rtl="0" eaLnBrk="1" latinLnBrk="0" hangingPunct="1">
        <a:defRPr sz="1800" kern="1200">
          <a:solidFill>
            <a:schemeClr val="tx1"/>
          </a:solidFill>
          <a:latin typeface="+mn-lt"/>
          <a:ea typeface="+mn-ea"/>
          <a:cs typeface="+mn-cs"/>
        </a:defRPr>
      </a:lvl2pPr>
      <a:lvl3pPr marL="914263" algn="l" defTabSz="914263" rtl="0" eaLnBrk="1" latinLnBrk="0" hangingPunct="1">
        <a:defRPr sz="1800" kern="1200">
          <a:solidFill>
            <a:schemeClr val="tx1"/>
          </a:solidFill>
          <a:latin typeface="+mn-lt"/>
          <a:ea typeface="+mn-ea"/>
          <a:cs typeface="+mn-cs"/>
        </a:defRPr>
      </a:lvl3pPr>
      <a:lvl4pPr marL="1371394" algn="l" defTabSz="914263" rtl="0" eaLnBrk="1" latinLnBrk="0" hangingPunct="1">
        <a:defRPr sz="1800" kern="1200">
          <a:solidFill>
            <a:schemeClr val="tx1"/>
          </a:solidFill>
          <a:latin typeface="+mn-lt"/>
          <a:ea typeface="+mn-ea"/>
          <a:cs typeface="+mn-cs"/>
        </a:defRPr>
      </a:lvl4pPr>
      <a:lvl5pPr marL="1828526" algn="l" defTabSz="914263" rtl="0" eaLnBrk="1" latinLnBrk="0" hangingPunct="1">
        <a:defRPr sz="1800" kern="1200">
          <a:solidFill>
            <a:schemeClr val="tx1"/>
          </a:solidFill>
          <a:latin typeface="+mn-lt"/>
          <a:ea typeface="+mn-ea"/>
          <a:cs typeface="+mn-cs"/>
        </a:defRPr>
      </a:lvl5pPr>
      <a:lvl6pPr marL="2285657" algn="l" defTabSz="914263" rtl="0" eaLnBrk="1" latinLnBrk="0" hangingPunct="1">
        <a:defRPr sz="1800" kern="1200">
          <a:solidFill>
            <a:schemeClr val="tx1"/>
          </a:solidFill>
          <a:latin typeface="+mn-lt"/>
          <a:ea typeface="+mn-ea"/>
          <a:cs typeface="+mn-cs"/>
        </a:defRPr>
      </a:lvl6pPr>
      <a:lvl7pPr marL="2742788" algn="l" defTabSz="914263" rtl="0" eaLnBrk="1" latinLnBrk="0" hangingPunct="1">
        <a:defRPr sz="1800" kern="1200">
          <a:solidFill>
            <a:schemeClr val="tx1"/>
          </a:solidFill>
          <a:latin typeface="+mn-lt"/>
          <a:ea typeface="+mn-ea"/>
          <a:cs typeface="+mn-cs"/>
        </a:defRPr>
      </a:lvl7pPr>
      <a:lvl8pPr marL="3199920" algn="l" defTabSz="914263" rtl="0" eaLnBrk="1" latinLnBrk="0" hangingPunct="1">
        <a:defRPr sz="1800" kern="1200">
          <a:solidFill>
            <a:schemeClr val="tx1"/>
          </a:solidFill>
          <a:latin typeface="+mn-lt"/>
          <a:ea typeface="+mn-ea"/>
          <a:cs typeface="+mn-cs"/>
        </a:defRPr>
      </a:lvl8pPr>
      <a:lvl9pPr marL="3657051" algn="l" defTabSz="9142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5" name="Text Placeholder 24">
            <a:extLst>
              <a:ext uri="{FF2B5EF4-FFF2-40B4-BE49-F238E27FC236}">
                <a16:creationId xmlns:a16="http://schemas.microsoft.com/office/drawing/2014/main" id="{6296F9C8-FD5A-0A55-F365-3178E8BD6E5F}"/>
              </a:ext>
            </a:extLst>
          </p:cNvPr>
          <p:cNvSpPr>
            <a:spLocks noGrp="1"/>
          </p:cNvSpPr>
          <p:nvPr>
            <p:ph type="body" sz="quarter" idx="15"/>
          </p:nvPr>
        </p:nvSpPr>
        <p:spPr>
          <a:xfrm>
            <a:off x="5556069" y="2486150"/>
            <a:ext cx="5973944" cy="2443163"/>
          </a:xfrm>
        </p:spPr>
        <p:txBody>
          <a:bodyPr>
            <a:normAutofit/>
          </a:bodyPr>
          <a:lstStyle/>
          <a:p>
            <a:pPr algn="ctr"/>
            <a:r>
              <a:rPr lang="en-US" sz="4000" dirty="0">
                <a:latin typeface="Roboto" panose="02000000000000000000" pitchFamily="2" charset="0"/>
                <a:ea typeface="Roboto" panose="02000000000000000000" pitchFamily="2" charset="0"/>
                <a:cs typeface="Roboto" panose="02000000000000000000" pitchFamily="2" charset="0"/>
              </a:rPr>
              <a:t>Fifeville Traffic Calming</a:t>
            </a:r>
          </a:p>
          <a:p>
            <a:pPr algn="ctr"/>
            <a:endParaRPr lang="en-US" sz="3000" dirty="0"/>
          </a:p>
        </p:txBody>
      </p:sp>
      <p:sp>
        <p:nvSpPr>
          <p:cNvPr id="26" name="Text Placeholder 25">
            <a:extLst>
              <a:ext uri="{FF2B5EF4-FFF2-40B4-BE49-F238E27FC236}">
                <a16:creationId xmlns:a16="http://schemas.microsoft.com/office/drawing/2014/main" id="{A9263009-3AAF-DB6A-F162-472508A0D16B}"/>
              </a:ext>
            </a:extLst>
          </p:cNvPr>
          <p:cNvSpPr>
            <a:spLocks noGrp="1"/>
          </p:cNvSpPr>
          <p:nvPr>
            <p:ph type="body" sz="quarter" idx="4294967295"/>
          </p:nvPr>
        </p:nvSpPr>
        <p:spPr>
          <a:xfrm>
            <a:off x="5825241" y="5143500"/>
            <a:ext cx="5435600" cy="457200"/>
          </a:xfrm>
        </p:spPr>
        <p:txBody>
          <a:bodyPr>
            <a:normAutofit fontScale="92500" lnSpcReduction="20000"/>
          </a:bodyPr>
          <a:lstStyle/>
          <a:p>
            <a:pPr algn="ctr"/>
            <a:r>
              <a:rPr lang="en-US" dirty="0">
                <a:latin typeface="Roboto" panose="02000000000000000000" pitchFamily="2" charset="0"/>
                <a:ea typeface="Roboto" panose="02000000000000000000" pitchFamily="2" charset="0"/>
                <a:cs typeface="Roboto" panose="02000000000000000000" pitchFamily="2" charset="0"/>
              </a:rPr>
              <a:t>August 13th, 2026</a:t>
            </a:r>
          </a:p>
        </p:txBody>
      </p:sp>
    </p:spTree>
    <p:extLst>
      <p:ext uri="{BB962C8B-B14F-4D97-AF65-F5344CB8AC3E}">
        <p14:creationId xmlns:p14="http://schemas.microsoft.com/office/powerpoint/2010/main" val="4790577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8E962-4F82-A111-9FA3-16091F4798EF}"/>
            </a:ext>
          </a:extLst>
        </p:cNvPr>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4A002F8C-11B4-D3D3-36A7-BDDF17075F6C}"/>
              </a:ext>
            </a:extLst>
          </p:cNvPr>
          <p:cNvPicPr>
            <a:picLocks noGrp="1" noChangeAspect="1"/>
          </p:cNvPicPr>
          <p:nvPr>
            <p:ph type="pic" sz="quarter" idx="14"/>
          </p:nvPr>
        </p:nvPicPr>
        <p:blipFill rotWithShape="1">
          <a:blip r:embed="rId2" cstate="screen">
            <a:alphaModFix amt="35000"/>
            <a:extLst>
              <a:ext uri="{28A0092B-C50C-407E-A947-70E740481C1C}">
                <a14:useLocalDpi xmlns:a14="http://schemas.microsoft.com/office/drawing/2010/main"/>
              </a:ext>
            </a:extLst>
          </a:blip>
          <a:srcRect/>
          <a:stretch/>
        </p:blipFill>
        <p:spPr>
          <a:solidFill>
            <a:schemeClr val="accent6"/>
          </a:solidFill>
        </p:spPr>
      </p:pic>
      <p:sp>
        <p:nvSpPr>
          <p:cNvPr id="6" name="Text Placeholder 5">
            <a:extLst>
              <a:ext uri="{FF2B5EF4-FFF2-40B4-BE49-F238E27FC236}">
                <a16:creationId xmlns:a16="http://schemas.microsoft.com/office/drawing/2014/main" id="{1FB5C6FE-CACD-D606-93C7-EACE149CECE6}"/>
              </a:ext>
            </a:extLst>
          </p:cNvPr>
          <p:cNvSpPr>
            <a:spLocks noGrp="1"/>
          </p:cNvSpPr>
          <p:nvPr>
            <p:ph type="body" sz="quarter" idx="15"/>
          </p:nvPr>
        </p:nvSpPr>
        <p:spPr>
          <a:xfrm>
            <a:off x="390774" y="538368"/>
            <a:ext cx="4172679" cy="5986345"/>
          </a:xfrm>
        </p:spPr>
        <p:txBody>
          <a:bodyPr>
            <a:normAutofit/>
          </a:bodyPr>
          <a:lstStyle/>
          <a:p>
            <a:r>
              <a:rPr lang="en-US" sz="3600" dirty="0">
                <a:latin typeface="Roboto" panose="02000000000000000000" pitchFamily="2" charset="0"/>
                <a:ea typeface="Roboto" panose="02000000000000000000" pitchFamily="2" charset="0"/>
                <a:cs typeface="Roboto" panose="02000000000000000000" pitchFamily="2" charset="0"/>
              </a:rPr>
              <a:t>Agenda</a:t>
            </a:r>
          </a:p>
          <a:p>
            <a:pPr marL="571500" indent="-571500">
              <a:buFont typeface="Arial" panose="020B0604020202020204" pitchFamily="34" charset="0"/>
              <a:buChar char="•"/>
            </a:pPr>
            <a:r>
              <a:rPr lang="en-US" sz="2400" dirty="0">
                <a:latin typeface="Roboto" panose="02000000000000000000" pitchFamily="2" charset="0"/>
                <a:ea typeface="Roboto" panose="02000000000000000000" pitchFamily="2" charset="0"/>
                <a:cs typeface="Roboto" panose="02000000000000000000" pitchFamily="2" charset="0"/>
              </a:rPr>
              <a:t>Welcome and acknowledgements</a:t>
            </a:r>
          </a:p>
          <a:p>
            <a:pPr marL="571500" indent="-571500">
              <a:buFont typeface="Arial" panose="020B0604020202020204" pitchFamily="34" charset="0"/>
              <a:buChar char="•"/>
            </a:pPr>
            <a:r>
              <a:rPr lang="en-US" sz="2400" dirty="0">
                <a:latin typeface="Roboto" panose="02000000000000000000" pitchFamily="2" charset="0"/>
                <a:ea typeface="Roboto" panose="02000000000000000000" pitchFamily="2" charset="0"/>
                <a:cs typeface="Roboto" panose="02000000000000000000" pitchFamily="2" charset="0"/>
              </a:rPr>
              <a:t>Ground Rules</a:t>
            </a:r>
          </a:p>
          <a:p>
            <a:pPr marL="571500" indent="-571500">
              <a:buFont typeface="Arial" panose="020B0604020202020204" pitchFamily="34" charset="0"/>
              <a:buChar char="•"/>
            </a:pPr>
            <a:r>
              <a:rPr lang="en-US" sz="2400" dirty="0">
                <a:latin typeface="Roboto" panose="02000000000000000000" pitchFamily="2" charset="0"/>
                <a:ea typeface="Roboto" panose="02000000000000000000" pitchFamily="2" charset="0"/>
                <a:cs typeface="Roboto" panose="02000000000000000000" pitchFamily="2" charset="0"/>
              </a:rPr>
              <a:t>Review of previous meeting results</a:t>
            </a:r>
          </a:p>
          <a:p>
            <a:pPr marL="571500" indent="-571500">
              <a:buFont typeface="Arial" panose="020B0604020202020204" pitchFamily="34" charset="0"/>
              <a:buChar char="•"/>
            </a:pPr>
            <a:r>
              <a:rPr lang="en-US" sz="2400" dirty="0">
                <a:latin typeface="Roboto" panose="02000000000000000000" pitchFamily="2" charset="0"/>
                <a:ea typeface="Roboto" panose="02000000000000000000" pitchFamily="2" charset="0"/>
                <a:cs typeface="Roboto" panose="02000000000000000000" pitchFamily="2" charset="0"/>
              </a:rPr>
              <a:t>Existing Conditions</a:t>
            </a:r>
          </a:p>
          <a:p>
            <a:pPr marL="571500" indent="-571500">
              <a:buFont typeface="Arial" panose="020B0604020202020204" pitchFamily="34" charset="0"/>
              <a:buChar char="•"/>
            </a:pPr>
            <a:r>
              <a:rPr lang="en-US" sz="2400" dirty="0">
                <a:latin typeface="Roboto" panose="02000000000000000000" pitchFamily="2" charset="0"/>
                <a:ea typeface="Roboto" panose="02000000000000000000" pitchFamily="2" charset="0"/>
                <a:cs typeface="Roboto" panose="02000000000000000000" pitchFamily="2" charset="0"/>
              </a:rPr>
              <a:t>Small Group Exercise and Alternatives</a:t>
            </a:r>
          </a:p>
          <a:p>
            <a:pPr marL="571500" indent="-571500">
              <a:buFont typeface="Arial" panose="020B0604020202020204" pitchFamily="34" charset="0"/>
              <a:buChar char="•"/>
            </a:pPr>
            <a:r>
              <a:rPr lang="en-US" sz="2400">
                <a:latin typeface="Roboto" panose="02000000000000000000" pitchFamily="2" charset="0"/>
                <a:ea typeface="Roboto" panose="02000000000000000000" pitchFamily="2" charset="0"/>
                <a:cs typeface="Roboto" panose="02000000000000000000" pitchFamily="2" charset="0"/>
              </a:rPr>
              <a:t>Next Steps</a:t>
            </a:r>
            <a:endParaRPr lang="en-US" sz="2400" dirty="0">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24755653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FBD55F9F-F4F2-A154-74F3-B7E3FE79CA46}"/>
              </a:ext>
            </a:extLst>
          </p:cNvPr>
          <p:cNvSpPr txBox="1">
            <a:spLocks noChangeArrowheads="1"/>
          </p:cNvSpPr>
          <p:nvPr/>
        </p:nvSpPr>
        <p:spPr>
          <a:xfrm>
            <a:off x="2208212" y="228600"/>
            <a:ext cx="7772400" cy="1219200"/>
          </a:xfrm>
          <a:prstGeom prst="rect">
            <a:avLst/>
          </a:prstGeom>
        </p:spPr>
        <p:txBody>
          <a:bodyPr/>
          <a:lstStyle>
            <a:lvl1pPr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algn="ctr" eaLnBrk="1" hangingPunct="1">
              <a:defRPr/>
            </a:pPr>
            <a:r>
              <a:rPr lang="en-US" sz="6600" dirty="0">
                <a:solidFill>
                  <a:schemeClr val="tx2"/>
                </a:solidFill>
                <a:effectLst>
                  <a:outerShdw blurRad="38100" dist="38100" dir="2700000" algn="tl">
                    <a:srgbClr val="000000"/>
                  </a:outerShdw>
                </a:effectLst>
              </a:rPr>
              <a:t>G</a:t>
            </a:r>
            <a:r>
              <a:rPr lang="en-US" sz="4400" dirty="0">
                <a:solidFill>
                  <a:schemeClr val="tx2"/>
                </a:solidFill>
                <a:effectLst>
                  <a:outerShdw blurRad="38100" dist="38100" dir="2700000" algn="tl">
                    <a:srgbClr val="000000"/>
                  </a:outerShdw>
                </a:effectLst>
              </a:rPr>
              <a:t>OAL </a:t>
            </a:r>
          </a:p>
        </p:txBody>
      </p:sp>
      <p:sp>
        <p:nvSpPr>
          <p:cNvPr id="3" name="Rectangle 3">
            <a:extLst>
              <a:ext uri="{FF2B5EF4-FFF2-40B4-BE49-F238E27FC236}">
                <a16:creationId xmlns:a16="http://schemas.microsoft.com/office/drawing/2014/main" id="{2E934A00-9BA8-867B-AEF9-002511FBA5B5}"/>
              </a:ext>
            </a:extLst>
          </p:cNvPr>
          <p:cNvSpPr txBox="1">
            <a:spLocks noChangeArrowheads="1"/>
          </p:cNvSpPr>
          <p:nvPr/>
        </p:nvSpPr>
        <p:spPr>
          <a:xfrm>
            <a:off x="1933576" y="1600200"/>
            <a:ext cx="8321675" cy="5029200"/>
          </a:xfrm>
          <a:prstGeom prst="rect">
            <a:avLst/>
          </a:prstGeom>
        </p:spPr>
        <p:txBody>
          <a:bodyPr/>
          <a:lstStyle>
            <a:lvl1pPr marL="609600" indent="-609600"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marL="0" indent="0" algn="ctr" eaLnBrk="1" hangingPunct="1">
              <a:spcBef>
                <a:spcPct val="20000"/>
              </a:spcBef>
              <a:buClr>
                <a:schemeClr val="tx2"/>
              </a:buClr>
              <a:buSzPct val="75000"/>
              <a:defRPr/>
            </a:pPr>
            <a:r>
              <a:rPr lang="en-US" sz="2800" dirty="0">
                <a:effectLst>
                  <a:outerShdw blurRad="38100" dist="38100" dir="2700000" algn="tl">
                    <a:srgbClr val="000000"/>
                  </a:outerShdw>
                </a:effectLst>
              </a:rPr>
              <a:t>Improve travel conditions in the Fifeville Community</a:t>
            </a:r>
          </a:p>
          <a:p>
            <a:pPr marL="457200" indent="-457200" eaLnBrk="1" hangingPunct="1">
              <a:spcBef>
                <a:spcPct val="20000"/>
              </a:spcBef>
              <a:buClr>
                <a:schemeClr val="tx2"/>
              </a:buClr>
              <a:buSzPct val="75000"/>
              <a:buFont typeface="Arial"/>
              <a:buChar char="•"/>
              <a:defRPr/>
            </a:pPr>
            <a:endParaRPr lang="en-US" sz="3200" dirty="0">
              <a:effectLst>
                <a:outerShdw blurRad="38100" dist="38100" dir="2700000" algn="tl">
                  <a:srgbClr val="000000"/>
                </a:outerShdw>
              </a:effectLst>
            </a:endParaRPr>
          </a:p>
          <a:p>
            <a:pPr marL="0" indent="0" algn="ctr" eaLnBrk="1" hangingPunct="1">
              <a:spcBef>
                <a:spcPct val="20000"/>
              </a:spcBef>
              <a:buClr>
                <a:schemeClr val="tx2"/>
              </a:buClr>
              <a:buSzPct val="75000"/>
              <a:defRPr/>
            </a:pPr>
            <a:r>
              <a:rPr lang="en-US" sz="4800" dirty="0">
                <a:solidFill>
                  <a:schemeClr val="tx2"/>
                </a:solidFill>
                <a:effectLst>
                  <a:outerShdw blurRad="38100" dist="38100" dir="2700000" algn="tl">
                    <a:srgbClr val="000000"/>
                  </a:outerShdw>
                </a:effectLst>
              </a:rPr>
              <a:t>O</a:t>
            </a:r>
            <a:r>
              <a:rPr lang="en-US" sz="3200" dirty="0">
                <a:solidFill>
                  <a:schemeClr val="tx2"/>
                </a:solidFill>
                <a:effectLst>
                  <a:outerShdw blurRad="38100" dist="38100" dir="2700000" algn="tl">
                    <a:srgbClr val="000000"/>
                  </a:outerShdw>
                </a:effectLst>
              </a:rPr>
              <a:t>BJECTIVES </a:t>
            </a:r>
          </a:p>
          <a:p>
            <a:pPr marL="457200" indent="-457200" eaLnBrk="1" hangingPunct="1">
              <a:spcBef>
                <a:spcPct val="20000"/>
              </a:spcBef>
              <a:buClr>
                <a:schemeClr val="tx2"/>
              </a:buClr>
              <a:buSzPct val="75000"/>
              <a:buFont typeface="Arial"/>
              <a:buChar char="•"/>
              <a:defRPr/>
            </a:pPr>
            <a:r>
              <a:rPr lang="en-US" sz="3200" dirty="0">
                <a:effectLst>
                  <a:outerShdw blurRad="38100" dist="38100" dir="2700000" algn="tl">
                    <a:srgbClr val="000000"/>
                  </a:outerShdw>
                </a:effectLst>
              </a:rPr>
              <a:t>Create calmer neighborhood streets.</a:t>
            </a:r>
          </a:p>
          <a:p>
            <a:pPr marL="457200" indent="-457200" eaLnBrk="1" hangingPunct="1">
              <a:spcBef>
                <a:spcPct val="20000"/>
              </a:spcBef>
              <a:buClr>
                <a:schemeClr val="tx2"/>
              </a:buClr>
              <a:buSzPct val="75000"/>
              <a:buFont typeface="Arial"/>
              <a:buChar char="•"/>
              <a:defRPr/>
            </a:pPr>
            <a:r>
              <a:rPr lang="en-US" sz="3200" dirty="0">
                <a:effectLst>
                  <a:outerShdw blurRad="38100" dist="38100" dir="2700000" algn="tl">
                    <a:srgbClr val="000000"/>
                  </a:outerShdw>
                </a:effectLst>
              </a:rPr>
              <a:t>Create safer neighborhood streets.</a:t>
            </a:r>
          </a:p>
          <a:p>
            <a:pPr marL="457200" indent="-457200" eaLnBrk="1" hangingPunct="1">
              <a:spcBef>
                <a:spcPct val="20000"/>
              </a:spcBef>
              <a:buClr>
                <a:schemeClr val="tx2"/>
              </a:buClr>
              <a:buSzPct val="75000"/>
              <a:buFont typeface="Arial"/>
              <a:buChar char="•"/>
              <a:defRPr/>
            </a:pPr>
            <a:r>
              <a:rPr lang="en-US" sz="3200" dirty="0">
                <a:effectLst>
                  <a:outerShdw blurRad="38100" dist="38100" dir="2700000" algn="tl">
                    <a:srgbClr val="000000"/>
                  </a:outerShdw>
                </a:effectLst>
              </a:rPr>
              <a:t>Create more comfortable neighborhood streets.</a:t>
            </a:r>
          </a:p>
          <a:p>
            <a:pPr marL="457200" indent="-457200" eaLnBrk="1" hangingPunct="1">
              <a:spcBef>
                <a:spcPct val="20000"/>
              </a:spcBef>
              <a:buClr>
                <a:schemeClr val="tx2"/>
              </a:buClr>
              <a:buSzPct val="75000"/>
              <a:buFont typeface="Arial"/>
              <a:buChar char="•"/>
              <a:defRPr/>
            </a:pPr>
            <a:endParaRPr lang="en-US" sz="3200" dirty="0">
              <a:effectLst>
                <a:outerShdw blurRad="38100" dist="38100" dir="2700000" algn="tl">
                  <a:srgbClr val="000000"/>
                </a:outerShdw>
              </a:effectLst>
            </a:endParaRPr>
          </a:p>
          <a:p>
            <a:pPr marL="0" indent="0" eaLnBrk="1" hangingPunct="1">
              <a:spcBef>
                <a:spcPct val="20000"/>
              </a:spcBef>
              <a:buClr>
                <a:schemeClr val="tx2"/>
              </a:buClr>
              <a:buSzPct val="75000"/>
              <a:defRPr/>
            </a:pPr>
            <a:r>
              <a:rPr lang="en-US" sz="3200" dirty="0">
                <a:effectLst>
                  <a:outerShdw blurRad="38100" dist="38100" dir="2700000" algn="tl">
                    <a:srgbClr val="000000"/>
                  </a:outerShdw>
                </a:effectLst>
              </a:rPr>
              <a:t>  </a:t>
            </a:r>
          </a:p>
          <a:p>
            <a:pPr marL="457200" indent="-457200" eaLnBrk="1" hangingPunct="1">
              <a:spcBef>
                <a:spcPct val="20000"/>
              </a:spcBef>
              <a:buClr>
                <a:schemeClr val="tx2"/>
              </a:buClr>
              <a:buSzPct val="75000"/>
              <a:buFont typeface="Arial"/>
              <a:buChar char="•"/>
              <a:defRPr/>
            </a:pPr>
            <a:endParaRPr lang="en-US" altLang="en-US" sz="3200" dirty="0"/>
          </a:p>
          <a:p>
            <a:pPr marL="457200" indent="-457200" eaLnBrk="1" hangingPunct="1">
              <a:spcBef>
                <a:spcPct val="20000"/>
              </a:spcBef>
              <a:buClr>
                <a:schemeClr val="tx2"/>
              </a:buClr>
              <a:buSzPct val="75000"/>
              <a:buFont typeface="Arial"/>
              <a:buChar char="•"/>
              <a:defRPr/>
            </a:pPr>
            <a:endParaRPr lang="en-US" sz="3200" dirty="0">
              <a:effectLst>
                <a:outerShdw blurRad="38100" dist="38100" dir="2700000" algn="tl">
                  <a:srgbClr val="000000"/>
                </a:outerShdw>
              </a:effectLst>
            </a:endParaRPr>
          </a:p>
          <a:p>
            <a:pPr marL="457200" indent="-457200" eaLnBrk="1" hangingPunct="1">
              <a:spcBef>
                <a:spcPct val="20000"/>
              </a:spcBef>
              <a:buClr>
                <a:schemeClr val="tx2"/>
              </a:buClr>
              <a:buSzPct val="75000"/>
              <a:buFont typeface="Arial"/>
              <a:buChar char="•"/>
              <a:defRPr/>
            </a:pPr>
            <a:endParaRPr lang="en-US" sz="3200" dirty="0">
              <a:effectLst>
                <a:outerShdw blurRad="38100" dist="38100" dir="2700000" algn="tl">
                  <a:srgbClr val="00000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2">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anim calcmode="lin" valueType="num">
                                      <p:cBhvr>
                                        <p:cTn id="1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1000"/>
                                        <p:tgtEl>
                                          <p:spTgt spid="3">
                                            <p:txEl>
                                              <p:pRg st="2" end="2"/>
                                            </p:txEl>
                                          </p:spTgt>
                                        </p:tgtEl>
                                      </p:cBhvr>
                                    </p:animEffect>
                                    <p:anim calcmode="lin" valueType="num">
                                      <p:cBhvr>
                                        <p:cTn id="2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7" presetClass="entr" presetSubtype="0"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1000"/>
                                        <p:tgtEl>
                                          <p:spTgt spid="3">
                                            <p:txEl>
                                              <p:pRg st="3" end="3"/>
                                            </p:txEl>
                                          </p:spTgt>
                                        </p:tgtEl>
                                      </p:cBhvr>
                                    </p:animEffect>
                                    <p:anim calcmode="lin" valueType="num">
                                      <p:cBhvr>
                                        <p:cTn id="32"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7" presetClass="entr" presetSubtype="0"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1000"/>
                                        <p:tgtEl>
                                          <p:spTgt spid="3">
                                            <p:txEl>
                                              <p:pRg st="4" end="4"/>
                                            </p:txEl>
                                          </p:spTgt>
                                        </p:tgtEl>
                                      </p:cBhvr>
                                    </p:animEffect>
                                    <p:anim calcmode="lin" valueType="num">
                                      <p:cBhvr>
                                        <p:cTn id="4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1" dur="9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par>
                    <p:cTn id="43" fill="hold" nodeType="clickPar">
                      <p:stCondLst>
                        <p:cond delay="indefinite"/>
                      </p:stCondLst>
                      <p:childTnLst>
                        <p:par>
                          <p:cTn id="44" fill="hold" nodeType="withGroup">
                            <p:stCondLst>
                              <p:cond delay="0"/>
                            </p:stCondLst>
                            <p:childTnLst>
                              <p:par>
                                <p:cTn id="45" presetID="37" presetClass="entr" presetSubtype="0" fill="hold"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1000"/>
                                        <p:tgtEl>
                                          <p:spTgt spid="3">
                                            <p:txEl>
                                              <p:pRg st="5" end="5"/>
                                            </p:txEl>
                                          </p:spTgt>
                                        </p:tgtEl>
                                      </p:cBhvr>
                                    </p:animEffect>
                                    <p:anim calcmode="lin" valueType="num">
                                      <p:cBhvr>
                                        <p:cTn id="4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9" dur="900" decel="100000" fill="hold"/>
                                        <p:tgtEl>
                                          <p:spTgt spid="3">
                                            <p:txEl>
                                              <p:pRg st="5" end="5"/>
                                            </p:txEl>
                                          </p:spTgt>
                                        </p:tgtEl>
                                        <p:attrNameLst>
                                          <p:attrName>ppt_y</p:attrName>
                                        </p:attrNameLst>
                                      </p:cBhvr>
                                      <p:tavLst>
                                        <p:tav tm="0">
                                          <p:val>
                                            <p:strVal val="#ppt_y+1"/>
                                          </p:val>
                                        </p:tav>
                                        <p:tav tm="100000">
                                          <p:val>
                                            <p:strVal val="#ppt_y-.03"/>
                                          </p:val>
                                        </p:tav>
                                      </p:tavLst>
                                    </p:anim>
                                    <p:anim calcmode="lin" valueType="num">
                                      <p:cBhvr>
                                        <p:cTn id="50" dur="100" accel="100000" fill="hold">
                                          <p:stCondLst>
                                            <p:cond delay="900"/>
                                          </p:stCondLst>
                                        </p:cTn>
                                        <p:tgtEl>
                                          <p:spTgt spid="3">
                                            <p:txEl>
                                              <p:pRg st="5" end="5"/>
                                            </p:txEl>
                                          </p:spTgt>
                                        </p:tgtEl>
                                        <p:attrNameLst>
                                          <p:attrName>ppt_y</p:attrName>
                                        </p:attrNameLst>
                                      </p:cBhvr>
                                      <p:tavLst>
                                        <p:tav tm="0">
                                          <p:val>
                                            <p:strVal val="#ppt_y-.03"/>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37" presetClass="entr" presetSubtype="0" fill="hold"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Effect transition="in" filter="fade">
                                      <p:cBhvr>
                                        <p:cTn id="55" dur="1000"/>
                                        <p:tgtEl>
                                          <p:spTgt spid="3">
                                            <p:txEl>
                                              <p:pRg st="7" end="7"/>
                                            </p:txEl>
                                          </p:spTgt>
                                        </p:tgtEl>
                                      </p:cBhvr>
                                    </p:animEffect>
                                    <p:anim calcmode="lin" valueType="num">
                                      <p:cBhvr>
                                        <p:cTn id="56"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7" dur="900" decel="100000" fill="hold"/>
                                        <p:tgtEl>
                                          <p:spTgt spid="3">
                                            <p:txEl>
                                              <p:pRg st="7" end="7"/>
                                            </p:txEl>
                                          </p:spTgt>
                                        </p:tgtEl>
                                        <p:attrNameLst>
                                          <p:attrName>ppt_y</p:attrName>
                                        </p:attrNameLst>
                                      </p:cBhvr>
                                      <p:tavLst>
                                        <p:tav tm="0">
                                          <p:val>
                                            <p:strVal val="#ppt_y+1"/>
                                          </p:val>
                                        </p:tav>
                                        <p:tav tm="100000">
                                          <p:val>
                                            <p:strVal val="#ppt_y-.03"/>
                                          </p:val>
                                        </p:tav>
                                      </p:tavLst>
                                    </p:anim>
                                    <p:anim calcmode="lin" valueType="num">
                                      <p:cBhvr>
                                        <p:cTn id="58" dur="100" accel="100000" fill="hold">
                                          <p:stCondLst>
                                            <p:cond delay="900"/>
                                          </p:stCondLst>
                                        </p:cTn>
                                        <p:tgtEl>
                                          <p:spTgt spid="3">
                                            <p:txEl>
                                              <p:pRg st="7" end="7"/>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72811697-7788-A27A-1F3E-4A867DC24859}"/>
              </a:ext>
            </a:extLst>
          </p:cNvPr>
          <p:cNvSpPr txBox="1">
            <a:spLocks noChangeArrowheads="1"/>
          </p:cNvSpPr>
          <p:nvPr/>
        </p:nvSpPr>
        <p:spPr>
          <a:xfrm>
            <a:off x="2208212" y="228600"/>
            <a:ext cx="7772400" cy="1219200"/>
          </a:xfrm>
          <a:prstGeom prst="rect">
            <a:avLst/>
          </a:prstGeom>
        </p:spPr>
        <p:txBody>
          <a:bodyPr/>
          <a:lstStyle>
            <a:lvl1pPr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algn="ctr" eaLnBrk="1" hangingPunct="1">
              <a:defRPr/>
            </a:pPr>
            <a:r>
              <a:rPr lang="en-US" sz="6600" dirty="0">
                <a:solidFill>
                  <a:schemeClr val="tx2"/>
                </a:solidFill>
                <a:effectLst>
                  <a:outerShdw blurRad="38100" dist="38100" dir="2700000" algn="tl">
                    <a:srgbClr val="000000"/>
                  </a:outerShdw>
                </a:effectLst>
              </a:rPr>
              <a:t>G</a:t>
            </a:r>
            <a:r>
              <a:rPr lang="en-US" sz="4400" dirty="0">
                <a:solidFill>
                  <a:schemeClr val="tx2"/>
                </a:solidFill>
                <a:effectLst>
                  <a:outerShdw blurRad="38100" dist="38100" dir="2700000" algn="tl">
                    <a:srgbClr val="000000"/>
                  </a:outerShdw>
                </a:effectLst>
              </a:rPr>
              <a:t>ROUND RULES</a:t>
            </a:r>
          </a:p>
        </p:txBody>
      </p:sp>
      <p:sp>
        <p:nvSpPr>
          <p:cNvPr id="3" name="Rectangle 3">
            <a:extLst>
              <a:ext uri="{FF2B5EF4-FFF2-40B4-BE49-F238E27FC236}">
                <a16:creationId xmlns:a16="http://schemas.microsoft.com/office/drawing/2014/main" id="{A724DEB2-6DA4-9BAF-4752-02C307F88C53}"/>
              </a:ext>
            </a:extLst>
          </p:cNvPr>
          <p:cNvSpPr txBox="1">
            <a:spLocks noChangeArrowheads="1"/>
          </p:cNvSpPr>
          <p:nvPr/>
        </p:nvSpPr>
        <p:spPr>
          <a:xfrm>
            <a:off x="1933576" y="1600200"/>
            <a:ext cx="8321675" cy="5029200"/>
          </a:xfrm>
          <a:prstGeom prst="rect">
            <a:avLst/>
          </a:prstGeom>
        </p:spPr>
        <p:txBody>
          <a:bodyPr/>
          <a:lstStyle>
            <a:lvl1pPr marL="609600" indent="-609600"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marL="457200" indent="-457200" eaLnBrk="1" hangingPunct="1">
              <a:spcBef>
                <a:spcPct val="20000"/>
              </a:spcBef>
              <a:buClr>
                <a:schemeClr val="tx2"/>
              </a:buClr>
              <a:buSzPct val="75000"/>
              <a:buFont typeface="Arial"/>
              <a:buChar char="•"/>
              <a:defRPr/>
            </a:pPr>
            <a:r>
              <a:rPr lang="en-US" sz="3200" dirty="0">
                <a:effectLst>
                  <a:outerShdw blurRad="38100" dist="38100" dir="2700000" algn="tl">
                    <a:srgbClr val="000000"/>
                  </a:outerShdw>
                </a:effectLst>
              </a:rPr>
              <a:t>One topic at a time.</a:t>
            </a:r>
          </a:p>
          <a:p>
            <a:pPr marL="457200" indent="-457200" eaLnBrk="1" hangingPunct="1">
              <a:spcBef>
                <a:spcPct val="20000"/>
              </a:spcBef>
              <a:buClr>
                <a:schemeClr val="tx2"/>
              </a:buClr>
              <a:buSzPct val="75000"/>
              <a:buFont typeface="Arial"/>
              <a:buChar char="•"/>
              <a:defRPr/>
            </a:pPr>
            <a:r>
              <a:rPr lang="en-US" sz="3200" dirty="0">
                <a:effectLst>
                  <a:outerShdw blurRad="38100" dist="38100" dir="2700000" algn="tl">
                    <a:srgbClr val="000000"/>
                  </a:outerShdw>
                </a:effectLst>
              </a:rPr>
              <a:t>Listen twice.</a:t>
            </a:r>
          </a:p>
          <a:p>
            <a:pPr marL="457200" indent="-457200" eaLnBrk="1" hangingPunct="1">
              <a:spcBef>
                <a:spcPct val="20000"/>
              </a:spcBef>
              <a:buClr>
                <a:schemeClr val="tx2"/>
              </a:buClr>
              <a:buSzPct val="75000"/>
              <a:buFont typeface="Arial"/>
              <a:buChar char="•"/>
              <a:defRPr/>
            </a:pPr>
            <a:r>
              <a:rPr lang="en-US" sz="3200" dirty="0">
                <a:effectLst>
                  <a:outerShdw blurRad="38100" dist="38100" dir="2700000" algn="tl">
                    <a:srgbClr val="000000"/>
                  </a:outerShdw>
                </a:effectLst>
              </a:rPr>
              <a:t>Offer suggestions and recommendations that will help improve travel conditions.</a:t>
            </a:r>
          </a:p>
          <a:p>
            <a:pPr marL="457200" indent="-457200" eaLnBrk="1" hangingPunct="1">
              <a:spcBef>
                <a:spcPct val="20000"/>
              </a:spcBef>
              <a:buClr>
                <a:schemeClr val="tx2"/>
              </a:buClr>
              <a:buSzPct val="75000"/>
              <a:buFont typeface="Arial"/>
              <a:buChar char="•"/>
              <a:defRPr/>
            </a:pPr>
            <a:r>
              <a:rPr lang="en-US" sz="3200" dirty="0">
                <a:effectLst>
                  <a:outerShdw blurRad="38100" dist="38100" dir="2700000" algn="tl">
                    <a:srgbClr val="000000"/>
                  </a:outerShdw>
                </a:effectLst>
              </a:rPr>
              <a:t>Ask specific questions related to the topic and pilot program.</a:t>
            </a:r>
          </a:p>
          <a:p>
            <a:pPr marL="457200" indent="-457200" eaLnBrk="1" hangingPunct="1">
              <a:spcBef>
                <a:spcPct val="20000"/>
              </a:spcBef>
              <a:buClr>
                <a:schemeClr val="tx2"/>
              </a:buClr>
              <a:buSzPct val="75000"/>
              <a:buFont typeface="Arial"/>
              <a:buChar char="•"/>
              <a:defRPr/>
            </a:pPr>
            <a:endParaRPr lang="en-US" sz="3200" dirty="0">
              <a:effectLst>
                <a:outerShdw blurRad="38100" dist="38100" dir="2700000" algn="tl">
                  <a:srgbClr val="00000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2">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anim calcmode="lin" valueType="num">
                                      <p:cBhvr>
                                        <p:cTn id="1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fade">
                                      <p:cBhvr>
                                        <p:cTn id="23" dur="1000"/>
                                        <p:tgtEl>
                                          <p:spTgt spid="3">
                                            <p:txEl>
                                              <p:pRg st="1" end="1"/>
                                            </p:txEl>
                                          </p:spTgt>
                                        </p:tgtEl>
                                      </p:cBhvr>
                                    </p:animEffect>
                                    <p:anim calcmode="lin" valueType="num">
                                      <p:cBhvr>
                                        <p:cTn id="2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7"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fade">
                                      <p:cBhvr>
                                        <p:cTn id="31" dur="1000"/>
                                        <p:tgtEl>
                                          <p:spTgt spid="3">
                                            <p:txEl>
                                              <p:pRg st="2" end="2"/>
                                            </p:txEl>
                                          </p:spTgt>
                                        </p:tgtEl>
                                      </p:cBhvr>
                                    </p:animEffect>
                                    <p:anim calcmode="lin" valueType="num">
                                      <p:cBhvr>
                                        <p:cTn id="3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7" presetClass="entr" presetSubtype="0" fill="hold"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Effect transition="in" filter="fade">
                                      <p:cBhvr>
                                        <p:cTn id="39" dur="1000"/>
                                        <p:tgtEl>
                                          <p:spTgt spid="3">
                                            <p:txEl>
                                              <p:pRg st="3" end="3"/>
                                            </p:txEl>
                                          </p:spTgt>
                                        </p:tgtEl>
                                      </p:cBhvr>
                                    </p:animEffect>
                                    <p:anim calcmode="lin" valueType="num">
                                      <p:cBhvr>
                                        <p:cTn id="4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1"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5A0D930E-57B5-659C-E067-A57FDCFDB2F3}"/>
              </a:ext>
            </a:extLst>
          </p:cNvPr>
          <p:cNvSpPr txBox="1">
            <a:spLocks noChangeArrowheads="1"/>
          </p:cNvSpPr>
          <p:nvPr/>
        </p:nvSpPr>
        <p:spPr>
          <a:xfrm>
            <a:off x="2208212" y="228600"/>
            <a:ext cx="7772400" cy="1219200"/>
          </a:xfrm>
          <a:prstGeom prst="rect">
            <a:avLst/>
          </a:prstGeom>
        </p:spPr>
        <p:txBody>
          <a:bodyPr/>
          <a:lstStyle>
            <a:lvl1pPr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algn="ctr" eaLnBrk="1" hangingPunct="1">
              <a:defRPr/>
            </a:pPr>
            <a:r>
              <a:rPr lang="en-US" sz="6600" dirty="0">
                <a:solidFill>
                  <a:schemeClr val="tx2"/>
                </a:solidFill>
                <a:effectLst>
                  <a:outerShdw blurRad="38100" dist="38100" dir="2700000" algn="tl">
                    <a:srgbClr val="000000"/>
                  </a:outerShdw>
                </a:effectLst>
              </a:rPr>
              <a:t>G</a:t>
            </a:r>
            <a:r>
              <a:rPr lang="en-US" sz="4400" dirty="0">
                <a:solidFill>
                  <a:schemeClr val="tx2"/>
                </a:solidFill>
                <a:effectLst>
                  <a:outerShdw blurRad="38100" dist="38100" dir="2700000" algn="tl">
                    <a:srgbClr val="000000"/>
                  </a:outerShdw>
                </a:effectLst>
              </a:rPr>
              <a:t>ROUND RULES</a:t>
            </a:r>
          </a:p>
        </p:txBody>
      </p:sp>
      <p:sp>
        <p:nvSpPr>
          <p:cNvPr id="3" name="Rectangle 3">
            <a:extLst>
              <a:ext uri="{FF2B5EF4-FFF2-40B4-BE49-F238E27FC236}">
                <a16:creationId xmlns:a16="http://schemas.microsoft.com/office/drawing/2014/main" id="{72B60D7F-BFF7-0CFB-53CB-63329989462C}"/>
              </a:ext>
            </a:extLst>
          </p:cNvPr>
          <p:cNvSpPr txBox="1">
            <a:spLocks noChangeArrowheads="1"/>
          </p:cNvSpPr>
          <p:nvPr/>
        </p:nvSpPr>
        <p:spPr>
          <a:xfrm>
            <a:off x="1933576" y="1600200"/>
            <a:ext cx="8321675" cy="5029200"/>
          </a:xfrm>
          <a:prstGeom prst="rect">
            <a:avLst/>
          </a:prstGeom>
        </p:spPr>
        <p:txBody>
          <a:bodyPr/>
          <a:lstStyle>
            <a:lvl1pPr marL="609600" indent="-609600" eaLnBrk="0" hangingPunct="0">
              <a:defRPr sz="2400">
                <a:solidFill>
                  <a:schemeClr val="tx1"/>
                </a:solidFill>
                <a:latin typeface="Times New Roman" charset="0"/>
                <a:ea typeface="MS PGothic" charset="0"/>
                <a:cs typeface="MS PGothic" charset="0"/>
              </a:defRPr>
            </a:lvl1pPr>
            <a:lvl2pPr marL="742950" indent="-285750" eaLnBrk="0" hangingPunct="0">
              <a:defRPr sz="2400">
                <a:solidFill>
                  <a:schemeClr val="tx1"/>
                </a:solidFill>
                <a:latin typeface="Times New Roman" charset="0"/>
                <a:ea typeface="MS PGothic" charset="0"/>
                <a:cs typeface="MS PGothic" charset="0"/>
              </a:defRPr>
            </a:lvl2pPr>
            <a:lvl3pPr marL="1143000" indent="-228600" eaLnBrk="0" hangingPunct="0">
              <a:defRPr sz="2400">
                <a:solidFill>
                  <a:schemeClr val="tx1"/>
                </a:solidFill>
                <a:latin typeface="Times New Roman" charset="0"/>
                <a:ea typeface="MS PGothic" charset="0"/>
                <a:cs typeface="MS PGothic" charset="0"/>
              </a:defRPr>
            </a:lvl3pPr>
            <a:lvl4pPr marL="1600200" indent="-228600" eaLnBrk="0" hangingPunct="0">
              <a:defRPr sz="2400">
                <a:solidFill>
                  <a:schemeClr val="tx1"/>
                </a:solidFill>
                <a:latin typeface="Times New Roman" charset="0"/>
                <a:ea typeface="MS PGothic" charset="0"/>
                <a:cs typeface="MS PGothic" charset="0"/>
              </a:defRPr>
            </a:lvl4pPr>
            <a:lvl5pPr marL="2057400" indent="-228600" eaLnBrk="0" hangingPunct="0">
              <a:defRPr sz="2400">
                <a:solidFill>
                  <a:schemeClr val="tx1"/>
                </a:solidFill>
                <a:latin typeface="Times New Roman"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Times New Roman" charset="0"/>
                <a:ea typeface="MS PGothic" charset="0"/>
                <a:cs typeface="MS PGothic" charset="0"/>
              </a:defRPr>
            </a:lvl9pPr>
          </a:lstStyle>
          <a:p>
            <a:pPr marL="457200" indent="-457200" eaLnBrk="1" hangingPunct="1">
              <a:spcBef>
                <a:spcPct val="20000"/>
              </a:spcBef>
              <a:buClr>
                <a:schemeClr val="tx2"/>
              </a:buClr>
              <a:buSzPct val="75000"/>
              <a:buFont typeface="Arial"/>
              <a:buChar char="•"/>
              <a:defRPr/>
            </a:pPr>
            <a:r>
              <a:rPr lang="en-US" sz="3200" dirty="0">
                <a:effectLst>
                  <a:outerShdw blurRad="38100" dist="38100" dir="2700000" algn="tl">
                    <a:srgbClr val="000000"/>
                  </a:outerShdw>
                </a:effectLst>
              </a:rPr>
              <a:t>Exhibit mutual respect. </a:t>
            </a:r>
          </a:p>
          <a:p>
            <a:pPr marL="457200" indent="-457200" eaLnBrk="1" hangingPunct="1">
              <a:spcBef>
                <a:spcPct val="20000"/>
              </a:spcBef>
              <a:buClr>
                <a:schemeClr val="tx2"/>
              </a:buClr>
              <a:buSzPct val="75000"/>
              <a:buFont typeface="Arial"/>
              <a:buChar char="•"/>
              <a:defRPr/>
            </a:pPr>
            <a:r>
              <a:rPr lang="en-US" sz="3200" dirty="0">
                <a:effectLst>
                  <a:outerShdw blurRad="38100" dist="38100" dir="2700000" algn="tl">
                    <a:srgbClr val="000000"/>
                  </a:outerShdw>
                </a:effectLst>
              </a:rPr>
              <a:t>Provide equal opportunity for everyone to speak and contribute.</a:t>
            </a:r>
          </a:p>
          <a:p>
            <a:pPr marL="457200" indent="-457200" eaLnBrk="1" hangingPunct="1">
              <a:spcBef>
                <a:spcPct val="20000"/>
              </a:spcBef>
              <a:buClr>
                <a:schemeClr val="tx2"/>
              </a:buClr>
              <a:buSzPct val="75000"/>
              <a:buFont typeface="Arial"/>
              <a:buChar char="•"/>
              <a:defRPr/>
            </a:pPr>
            <a:r>
              <a:rPr lang="en-US" sz="3200" dirty="0">
                <a:effectLst>
                  <a:outerShdw blurRad="38100" dist="38100" dir="2700000" algn="tl">
                    <a:srgbClr val="000000"/>
                  </a:outerShdw>
                </a:effectLst>
              </a:rPr>
              <a:t>Appreciate the opportunity to listen, learn, participate, and contribute. </a:t>
            </a:r>
          </a:p>
          <a:p>
            <a:pPr marL="457200" indent="-457200" eaLnBrk="1" hangingPunct="1">
              <a:spcBef>
                <a:spcPct val="20000"/>
              </a:spcBef>
              <a:buClr>
                <a:schemeClr val="tx2"/>
              </a:buClr>
              <a:buSzPct val="75000"/>
              <a:buFont typeface="Arial"/>
              <a:buChar char="•"/>
              <a:defRPr/>
            </a:pPr>
            <a:r>
              <a:rPr lang="en-US" sz="3200" dirty="0">
                <a:effectLst>
                  <a:outerShdw blurRad="38100" dist="38100" dir="2700000" algn="tl">
                    <a:srgbClr val="000000"/>
                  </a:outerShdw>
                </a:effectLst>
              </a:rPr>
              <a:t>Appreciate the time together. </a:t>
            </a:r>
          </a:p>
          <a:p>
            <a:pPr marL="457200" indent="-457200" eaLnBrk="1" hangingPunct="1">
              <a:spcBef>
                <a:spcPct val="20000"/>
              </a:spcBef>
              <a:buClr>
                <a:schemeClr val="tx2"/>
              </a:buClr>
              <a:buSzPct val="75000"/>
              <a:buFont typeface="Arial"/>
              <a:buChar char="•"/>
              <a:defRPr/>
            </a:pPr>
            <a:endParaRPr lang="en-US" sz="3200" dirty="0">
              <a:effectLst>
                <a:outerShdw blurRad="38100" dist="38100" dir="2700000" algn="tl">
                  <a:srgbClr val="000000"/>
                </a:outerShdw>
              </a:effectLst>
            </a:endParaRPr>
          </a:p>
          <a:p>
            <a:pPr marL="457200" indent="-457200" eaLnBrk="1" hangingPunct="1">
              <a:spcBef>
                <a:spcPct val="20000"/>
              </a:spcBef>
              <a:buClr>
                <a:schemeClr val="tx2"/>
              </a:buClr>
              <a:buSzPct val="75000"/>
              <a:buFont typeface="Arial"/>
              <a:buChar char="•"/>
              <a:defRPr/>
            </a:pPr>
            <a:endParaRPr lang="en-US" altLang="en-US" sz="3200" dirty="0"/>
          </a:p>
          <a:p>
            <a:pPr marL="457200" indent="-457200" eaLnBrk="1" hangingPunct="1">
              <a:spcBef>
                <a:spcPct val="20000"/>
              </a:spcBef>
              <a:buClr>
                <a:schemeClr val="tx2"/>
              </a:buClr>
              <a:buSzPct val="75000"/>
              <a:buFont typeface="Arial"/>
              <a:buChar char="•"/>
              <a:defRPr/>
            </a:pPr>
            <a:endParaRPr lang="en-US" sz="3200" dirty="0">
              <a:effectLst>
                <a:outerShdw blurRad="38100" dist="38100" dir="2700000" algn="tl">
                  <a:srgbClr val="000000"/>
                </a:outerShdw>
              </a:effectLst>
            </a:endParaRPr>
          </a:p>
          <a:p>
            <a:pPr marL="457200" indent="-457200" eaLnBrk="1" hangingPunct="1">
              <a:spcBef>
                <a:spcPct val="20000"/>
              </a:spcBef>
              <a:buClr>
                <a:schemeClr val="tx2"/>
              </a:buClr>
              <a:buSzPct val="75000"/>
              <a:buFont typeface="Arial"/>
              <a:buChar char="•"/>
              <a:defRPr/>
            </a:pPr>
            <a:endParaRPr lang="en-US" sz="3200" dirty="0">
              <a:effectLst>
                <a:outerShdw blurRad="38100" dist="38100" dir="2700000" algn="tl">
                  <a:srgbClr val="000000"/>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2">
                                            <p:txEl>
                                              <p:pRg st="0" end="0"/>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anim calcmode="lin" valueType="num">
                                      <p:cBhvr>
                                        <p:cTn id="1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7" dur="9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fade">
                                      <p:cBhvr>
                                        <p:cTn id="23" dur="1000"/>
                                        <p:tgtEl>
                                          <p:spTgt spid="3">
                                            <p:txEl>
                                              <p:pRg st="1" end="1"/>
                                            </p:txEl>
                                          </p:spTgt>
                                        </p:tgtEl>
                                      </p:cBhvr>
                                    </p:animEffect>
                                    <p:anim calcmode="lin" valueType="num">
                                      <p:cBhvr>
                                        <p:cTn id="2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5" dur="9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7" presetClass="entr" presetSubtype="0"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fade">
                                      <p:cBhvr>
                                        <p:cTn id="31" dur="1000"/>
                                        <p:tgtEl>
                                          <p:spTgt spid="3">
                                            <p:txEl>
                                              <p:pRg st="2" end="2"/>
                                            </p:txEl>
                                          </p:spTgt>
                                        </p:tgtEl>
                                      </p:cBhvr>
                                    </p:animEffect>
                                    <p:anim calcmode="lin" valueType="num">
                                      <p:cBhvr>
                                        <p:cTn id="3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3" dur="9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7" presetClass="entr" presetSubtype="0" fill="hold"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Effect transition="in" filter="fade">
                                      <p:cBhvr>
                                        <p:cTn id="39" dur="1000"/>
                                        <p:tgtEl>
                                          <p:spTgt spid="3">
                                            <p:txEl>
                                              <p:pRg st="3" end="3"/>
                                            </p:txEl>
                                          </p:spTgt>
                                        </p:tgtEl>
                                      </p:cBhvr>
                                    </p:animEffect>
                                    <p:anim calcmode="lin" valueType="num">
                                      <p:cBhvr>
                                        <p:cTn id="4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1" dur="9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6FE2A-3440-7939-629B-E5A8D0E676A9}"/>
            </a:ext>
          </a:extLst>
        </p:cNvPr>
        <p:cNvGrpSpPr/>
        <p:nvPr/>
      </p:nvGrpSpPr>
      <p:grpSpPr>
        <a:xfrm>
          <a:off x="0" y="0"/>
          <a:ext cx="0" cy="0"/>
          <a:chOff x="0" y="0"/>
          <a:chExt cx="0" cy="0"/>
        </a:xfrm>
      </p:grpSpPr>
      <p:sp>
        <p:nvSpPr>
          <p:cNvPr id="20" name="Text Placeholder 19">
            <a:extLst>
              <a:ext uri="{FF2B5EF4-FFF2-40B4-BE49-F238E27FC236}">
                <a16:creationId xmlns:a16="http://schemas.microsoft.com/office/drawing/2014/main" id="{07AEAFD6-BC5C-92D8-0BB3-3351630D4417}"/>
              </a:ext>
            </a:extLst>
          </p:cNvPr>
          <p:cNvSpPr>
            <a:spLocks noGrp="1"/>
          </p:cNvSpPr>
          <p:nvPr>
            <p:ph type="body" sz="quarter" idx="15"/>
          </p:nvPr>
        </p:nvSpPr>
        <p:spPr>
          <a:xfrm>
            <a:off x="8132533" y="526547"/>
            <a:ext cx="4122990" cy="749940"/>
          </a:xfrm>
        </p:spPr>
        <p:txBody>
          <a:bodyPr>
            <a:noAutofit/>
          </a:bodyPr>
          <a:lstStyle/>
          <a:p>
            <a:r>
              <a:rPr lang="en-US" sz="2400" dirty="0">
                <a:latin typeface="Roboto" panose="02000000000000000000" pitchFamily="2" charset="0"/>
                <a:ea typeface="Roboto" panose="02000000000000000000" pitchFamily="2" charset="0"/>
                <a:cs typeface="Roboto" panose="02000000000000000000" pitchFamily="2" charset="0"/>
              </a:rPr>
              <a:t>How did we get here?</a:t>
            </a:r>
          </a:p>
        </p:txBody>
      </p:sp>
      <p:pic>
        <p:nvPicPr>
          <p:cNvPr id="22" name="Picture Placeholder 21">
            <a:extLst>
              <a:ext uri="{FF2B5EF4-FFF2-40B4-BE49-F238E27FC236}">
                <a16:creationId xmlns:a16="http://schemas.microsoft.com/office/drawing/2014/main" id="{954C99F4-28C8-0082-7AB7-2224C7BE5AF2}"/>
              </a:ext>
            </a:extLst>
          </p:cNvPr>
          <p:cNvPicPr>
            <a:picLocks noGrp="1" noChangeAspect="1"/>
          </p:cNvPicPr>
          <p:nvPr>
            <p:ph type="pic" sz="quarter" idx="14"/>
          </p:nvPr>
        </p:nvPicPr>
        <p:blipFill rotWithShape="1">
          <a:blip r:embed="rId2" cstate="email">
            <a:alphaModFix amt="35000"/>
            <a:extLst>
              <a:ext uri="{28A0092B-C50C-407E-A947-70E740481C1C}">
                <a14:useLocalDpi xmlns:a14="http://schemas.microsoft.com/office/drawing/2010/main" val="0"/>
              </a:ext>
            </a:extLst>
          </a:blip>
          <a:srcRect t="1399" b="16668"/>
          <a:stretch/>
        </p:blipFill>
        <p:spPr>
          <a:xfrm>
            <a:off x="0" y="1"/>
            <a:ext cx="7595051" cy="6850738"/>
          </a:xfrm>
        </p:spPr>
      </p:pic>
      <p:pic>
        <p:nvPicPr>
          <p:cNvPr id="3" name="Picture 2">
            <a:extLst>
              <a:ext uri="{FF2B5EF4-FFF2-40B4-BE49-F238E27FC236}">
                <a16:creationId xmlns:a16="http://schemas.microsoft.com/office/drawing/2014/main" id="{D06DEBDA-55D7-C36F-B5DC-D64D39F31B9E}"/>
              </a:ext>
            </a:extLst>
          </p:cNvPr>
          <p:cNvPicPr>
            <a:picLocks noChangeAspect="1"/>
          </p:cNvPicPr>
          <p:nvPr/>
        </p:nvPicPr>
        <p:blipFill>
          <a:blip r:embed="rId3"/>
          <a:stretch>
            <a:fillRect/>
          </a:stretch>
        </p:blipFill>
        <p:spPr>
          <a:xfrm>
            <a:off x="1143233" y="7261"/>
            <a:ext cx="5308584" cy="6858000"/>
          </a:xfrm>
          <a:prstGeom prst="rect">
            <a:avLst/>
          </a:prstGeom>
        </p:spPr>
      </p:pic>
      <p:sp>
        <p:nvSpPr>
          <p:cNvPr id="4" name="TextBox 3">
            <a:extLst>
              <a:ext uri="{FF2B5EF4-FFF2-40B4-BE49-F238E27FC236}">
                <a16:creationId xmlns:a16="http://schemas.microsoft.com/office/drawing/2014/main" id="{E0A6E5EF-094A-7A13-E760-67E1F81B6C3D}"/>
              </a:ext>
            </a:extLst>
          </p:cNvPr>
          <p:cNvSpPr txBox="1"/>
          <p:nvPr/>
        </p:nvSpPr>
        <p:spPr>
          <a:xfrm>
            <a:off x="7953375" y="1200150"/>
            <a:ext cx="3914775" cy="4893647"/>
          </a:xfrm>
          <a:prstGeom prst="rect">
            <a:avLst/>
          </a:prstGeom>
          <a:noFill/>
        </p:spPr>
        <p:txBody>
          <a:bodyPr wrap="square" rtlCol="0">
            <a:spAutoFit/>
          </a:bodyPr>
          <a:lstStyle/>
          <a:p>
            <a:pPr marL="285750" indent="-285750">
              <a:buFont typeface="Arial" panose="020B0604020202020204" pitchFamily="34" charset="0"/>
              <a:buChar char="•"/>
            </a:pPr>
            <a:r>
              <a:rPr lang="en-US" sz="2400" dirty="0"/>
              <a:t>501 Cherry Development Plan</a:t>
            </a:r>
          </a:p>
          <a:p>
            <a:pPr marL="285750" indent="-285750">
              <a:buFont typeface="Arial" panose="020B0604020202020204" pitchFamily="34" charset="0"/>
              <a:buChar char="•"/>
            </a:pPr>
            <a:r>
              <a:rPr lang="en-US" sz="2400" dirty="0"/>
              <a:t>Neighborhood worried about additional traffic impacts</a:t>
            </a:r>
          </a:p>
          <a:p>
            <a:pPr marL="285750" indent="-285750">
              <a:buFont typeface="Arial" panose="020B0604020202020204" pitchFamily="34" charset="0"/>
              <a:buChar char="•"/>
            </a:pPr>
            <a:r>
              <a:rPr lang="en-US" sz="2400" dirty="0"/>
              <a:t>Woodard Properties partnered with the community to put together Traffic Calming Petition</a:t>
            </a:r>
          </a:p>
          <a:p>
            <a:pPr marL="285750" indent="-285750">
              <a:buFont typeface="Arial" panose="020B0604020202020204" pitchFamily="34" charset="0"/>
              <a:buChar char="•"/>
            </a:pPr>
            <a:r>
              <a:rPr lang="en-US" sz="2400" dirty="0"/>
              <a:t>March 14</a:t>
            </a:r>
            <a:r>
              <a:rPr lang="en-US" sz="2400" baseline="30000" dirty="0"/>
              <a:t>th</a:t>
            </a:r>
            <a:r>
              <a:rPr lang="en-US" sz="2400" dirty="0"/>
              <a:t> Meeting with “Block Captains” to clarify where the pain points were located.</a:t>
            </a:r>
          </a:p>
        </p:txBody>
      </p:sp>
    </p:spTree>
    <p:extLst>
      <p:ext uri="{BB962C8B-B14F-4D97-AF65-F5344CB8AC3E}">
        <p14:creationId xmlns:p14="http://schemas.microsoft.com/office/powerpoint/2010/main" val="18009102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2697EEF4-7F54-C23A-8E29-AA914B14DBE2}"/>
              </a:ext>
            </a:extLst>
          </p:cNvPr>
          <p:cNvPicPr>
            <a:picLocks noChangeAspect="1"/>
          </p:cNvPicPr>
          <p:nvPr/>
        </p:nvPicPr>
        <p:blipFill rotWithShape="1">
          <a:blip r:embed="rId2" cstate="screen">
            <a:alphaModFix amt="80000"/>
            <a:extLst>
              <a:ext uri="{28A0092B-C50C-407E-A947-70E740481C1C}">
                <a14:useLocalDpi xmlns:a14="http://schemas.microsoft.com/office/drawing/2010/main"/>
              </a:ext>
            </a:extLst>
          </a:blip>
          <a:srcRect l="-1" b="-41"/>
          <a:stretch/>
        </p:blipFill>
        <p:spPr>
          <a:xfrm>
            <a:off x="-1" y="-1"/>
            <a:ext cx="12188825" cy="6858002"/>
          </a:xfrm>
          <a:prstGeom prst="rect">
            <a:avLst/>
          </a:prstGeom>
          <a:noFill/>
        </p:spPr>
      </p:pic>
      <p:pic>
        <p:nvPicPr>
          <p:cNvPr id="20" name="Picture 19">
            <a:extLst>
              <a:ext uri="{FF2B5EF4-FFF2-40B4-BE49-F238E27FC236}">
                <a16:creationId xmlns:a16="http://schemas.microsoft.com/office/drawing/2014/main" id="{057BB0B9-3AEF-FDB9-591A-E30F29F6E21F}"/>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b="-41"/>
          <a:stretch/>
        </p:blipFill>
        <p:spPr>
          <a:xfrm>
            <a:off x="0" y="0"/>
            <a:ext cx="4849585" cy="6858002"/>
          </a:xfrm>
          <a:prstGeom prst="rect">
            <a:avLst/>
          </a:prstGeom>
          <a:solidFill>
            <a:schemeClr val="accent6"/>
          </a:solidFill>
        </p:spPr>
      </p:pic>
      <p:sp>
        <p:nvSpPr>
          <p:cNvPr id="56" name="Rectángulo 37">
            <a:extLst>
              <a:ext uri="{FF2B5EF4-FFF2-40B4-BE49-F238E27FC236}">
                <a16:creationId xmlns:a16="http://schemas.microsoft.com/office/drawing/2014/main" id="{8216054E-2D6A-B8A0-3C78-F4ACE9DBD39B}"/>
              </a:ext>
            </a:extLst>
          </p:cNvPr>
          <p:cNvSpPr/>
          <p:nvPr/>
        </p:nvSpPr>
        <p:spPr>
          <a:xfrm>
            <a:off x="6094412" y="4518823"/>
            <a:ext cx="6094413" cy="1608613"/>
          </a:xfrm>
          <a:prstGeom prst="rect">
            <a:avLst/>
          </a:prstGeom>
          <a:solidFill>
            <a:schemeClr val="accent6">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nvGrpSpPr>
          <p:cNvPr id="57" name="Group 56">
            <a:extLst>
              <a:ext uri="{FF2B5EF4-FFF2-40B4-BE49-F238E27FC236}">
                <a16:creationId xmlns:a16="http://schemas.microsoft.com/office/drawing/2014/main" id="{3DAC1DB3-3AA7-D37C-229B-26EC0A097744}"/>
              </a:ext>
            </a:extLst>
          </p:cNvPr>
          <p:cNvGrpSpPr/>
          <p:nvPr/>
        </p:nvGrpSpPr>
        <p:grpSpPr>
          <a:xfrm>
            <a:off x="6569050" y="5139235"/>
            <a:ext cx="393768" cy="367788"/>
            <a:chOff x="8657130" y="2323034"/>
            <a:chExt cx="1078109" cy="1006982"/>
          </a:xfrm>
          <a:solidFill>
            <a:schemeClr val="bg2"/>
          </a:solidFill>
        </p:grpSpPr>
        <p:sp>
          <p:nvSpPr>
            <p:cNvPr id="59" name="Freeform 58">
              <a:extLst>
                <a:ext uri="{FF2B5EF4-FFF2-40B4-BE49-F238E27FC236}">
                  <a16:creationId xmlns:a16="http://schemas.microsoft.com/office/drawing/2014/main" id="{1F14639B-361F-692A-CB9A-861747170B8D}"/>
                </a:ext>
              </a:extLst>
            </p:cNvPr>
            <p:cNvSpPr>
              <a:spLocks noChangeArrowheads="1"/>
            </p:cNvSpPr>
            <p:nvPr/>
          </p:nvSpPr>
          <p:spPr bwMode="auto">
            <a:xfrm>
              <a:off x="8657130" y="2323034"/>
              <a:ext cx="1078109" cy="1006982"/>
            </a:xfrm>
            <a:custGeom>
              <a:avLst/>
              <a:gdLst>
                <a:gd name="T0" fmla="*/ 228239 w 1268"/>
                <a:gd name="T1" fmla="*/ 347237 h 1188"/>
                <a:gd name="T2" fmla="*/ 228239 w 1268"/>
                <a:gd name="T3" fmla="*/ 347237 h 1188"/>
                <a:gd name="T4" fmla="*/ 198673 w 1268"/>
                <a:gd name="T5" fmla="*/ 345440 h 1188"/>
                <a:gd name="T6" fmla="*/ 198673 w 1268"/>
                <a:gd name="T7" fmla="*/ 345440 h 1188"/>
                <a:gd name="T8" fmla="*/ 183890 w 1268"/>
                <a:gd name="T9" fmla="*/ 350832 h 1188"/>
                <a:gd name="T10" fmla="*/ 183890 w 1268"/>
                <a:gd name="T11" fmla="*/ 350832 h 1188"/>
                <a:gd name="T12" fmla="*/ 119709 w 1268"/>
                <a:gd name="T13" fmla="*/ 389294 h 1188"/>
                <a:gd name="T14" fmla="*/ 119709 w 1268"/>
                <a:gd name="T15" fmla="*/ 389294 h 1188"/>
                <a:gd name="T16" fmla="*/ 72835 w 1268"/>
                <a:gd name="T17" fmla="*/ 398280 h 1188"/>
                <a:gd name="T18" fmla="*/ 72835 w 1268"/>
                <a:gd name="T19" fmla="*/ 398280 h 1188"/>
                <a:gd name="T20" fmla="*/ 90503 w 1268"/>
                <a:gd name="T21" fmla="*/ 380307 h 1188"/>
                <a:gd name="T22" fmla="*/ 90503 w 1268"/>
                <a:gd name="T23" fmla="*/ 380307 h 1188"/>
                <a:gd name="T24" fmla="*/ 107449 w 1268"/>
                <a:gd name="T25" fmla="*/ 333937 h 1188"/>
                <a:gd name="T26" fmla="*/ 107449 w 1268"/>
                <a:gd name="T27" fmla="*/ 333937 h 1188"/>
                <a:gd name="T28" fmla="*/ 106368 w 1268"/>
                <a:gd name="T29" fmla="*/ 322435 h 1188"/>
                <a:gd name="T30" fmla="*/ 106368 w 1268"/>
                <a:gd name="T31" fmla="*/ 322435 h 1188"/>
                <a:gd name="T32" fmla="*/ 98796 w 1268"/>
                <a:gd name="T33" fmla="*/ 309494 h 1188"/>
                <a:gd name="T34" fmla="*/ 98796 w 1268"/>
                <a:gd name="T35" fmla="*/ 309494 h 1188"/>
                <a:gd name="T36" fmla="*/ 26682 w 1268"/>
                <a:gd name="T37" fmla="*/ 186559 h 1188"/>
                <a:gd name="T38" fmla="*/ 26682 w 1268"/>
                <a:gd name="T39" fmla="*/ 186559 h 1188"/>
                <a:gd name="T40" fmla="*/ 228239 w 1268"/>
                <a:gd name="T41" fmla="*/ 26600 h 1188"/>
                <a:gd name="T42" fmla="*/ 228239 w 1268"/>
                <a:gd name="T43" fmla="*/ 26600 h 1188"/>
                <a:gd name="T44" fmla="*/ 429797 w 1268"/>
                <a:gd name="T45" fmla="*/ 186559 h 1188"/>
                <a:gd name="T46" fmla="*/ 429797 w 1268"/>
                <a:gd name="T47" fmla="*/ 186559 h 1188"/>
                <a:gd name="T48" fmla="*/ 228239 w 1268"/>
                <a:gd name="T49" fmla="*/ 347237 h 1188"/>
                <a:gd name="T50" fmla="*/ 388692 w 1268"/>
                <a:gd name="T51" fmla="*/ 53559 h 1188"/>
                <a:gd name="T52" fmla="*/ 388692 w 1268"/>
                <a:gd name="T53" fmla="*/ 53559 h 1188"/>
                <a:gd name="T54" fmla="*/ 228239 w 1268"/>
                <a:gd name="T55" fmla="*/ 0 h 1188"/>
                <a:gd name="T56" fmla="*/ 228239 w 1268"/>
                <a:gd name="T57" fmla="*/ 0 h 1188"/>
                <a:gd name="T58" fmla="*/ 67787 w 1268"/>
                <a:gd name="T59" fmla="*/ 53559 h 1188"/>
                <a:gd name="T60" fmla="*/ 67787 w 1268"/>
                <a:gd name="T61" fmla="*/ 53559 h 1188"/>
                <a:gd name="T62" fmla="*/ 0 w 1268"/>
                <a:gd name="T63" fmla="*/ 186559 h 1188"/>
                <a:gd name="T64" fmla="*/ 0 w 1268"/>
                <a:gd name="T65" fmla="*/ 186559 h 1188"/>
                <a:gd name="T66" fmla="*/ 80046 w 1268"/>
                <a:gd name="T67" fmla="*/ 329264 h 1188"/>
                <a:gd name="T68" fmla="*/ 80046 w 1268"/>
                <a:gd name="T69" fmla="*/ 329264 h 1188"/>
                <a:gd name="T70" fmla="*/ 80407 w 1268"/>
                <a:gd name="T71" fmla="*/ 333937 h 1188"/>
                <a:gd name="T72" fmla="*/ 80407 w 1268"/>
                <a:gd name="T73" fmla="*/ 333937 h 1188"/>
                <a:gd name="T74" fmla="*/ 38941 w 1268"/>
                <a:gd name="T75" fmla="*/ 388934 h 1188"/>
                <a:gd name="T76" fmla="*/ 38941 w 1268"/>
                <a:gd name="T77" fmla="*/ 388934 h 1188"/>
                <a:gd name="T78" fmla="*/ 28485 w 1268"/>
                <a:gd name="T79" fmla="*/ 406548 h 1188"/>
                <a:gd name="T80" fmla="*/ 28485 w 1268"/>
                <a:gd name="T81" fmla="*/ 406548 h 1188"/>
                <a:gd name="T82" fmla="*/ 34615 w 1268"/>
                <a:gd name="T83" fmla="*/ 421286 h 1188"/>
                <a:gd name="T84" fmla="*/ 34615 w 1268"/>
                <a:gd name="T85" fmla="*/ 421286 h 1188"/>
                <a:gd name="T86" fmla="*/ 48677 w 1268"/>
                <a:gd name="T87" fmla="*/ 426678 h 1188"/>
                <a:gd name="T88" fmla="*/ 48677 w 1268"/>
                <a:gd name="T89" fmla="*/ 426678 h 1188"/>
                <a:gd name="T90" fmla="*/ 49758 w 1268"/>
                <a:gd name="T91" fmla="*/ 426678 h 1188"/>
                <a:gd name="T92" fmla="*/ 49758 w 1268"/>
                <a:gd name="T93" fmla="*/ 426678 h 1188"/>
                <a:gd name="T94" fmla="*/ 199755 w 1268"/>
                <a:gd name="T95" fmla="*/ 372399 h 1188"/>
                <a:gd name="T96" fmla="*/ 199755 w 1268"/>
                <a:gd name="T97" fmla="*/ 372399 h 1188"/>
                <a:gd name="T98" fmla="*/ 228239 w 1268"/>
                <a:gd name="T99" fmla="*/ 374197 h 1188"/>
                <a:gd name="T100" fmla="*/ 228239 w 1268"/>
                <a:gd name="T101" fmla="*/ 374197 h 1188"/>
                <a:gd name="T102" fmla="*/ 388692 w 1268"/>
                <a:gd name="T103" fmla="*/ 320278 h 1188"/>
                <a:gd name="T104" fmla="*/ 388692 w 1268"/>
                <a:gd name="T105" fmla="*/ 320278 h 1188"/>
                <a:gd name="T106" fmla="*/ 456839 w 1268"/>
                <a:gd name="T107" fmla="*/ 186559 h 1188"/>
                <a:gd name="T108" fmla="*/ 456839 w 1268"/>
                <a:gd name="T109" fmla="*/ 186559 h 1188"/>
                <a:gd name="T110" fmla="*/ 388692 w 1268"/>
                <a:gd name="T111" fmla="*/ 53559 h 11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268" h="1188">
                  <a:moveTo>
                    <a:pt x="633" y="966"/>
                  </a:moveTo>
                  <a:lnTo>
                    <a:pt x="633" y="966"/>
                  </a:lnTo>
                  <a:cubicBezTo>
                    <a:pt x="606" y="966"/>
                    <a:pt x="577" y="965"/>
                    <a:pt x="551" y="961"/>
                  </a:cubicBezTo>
                  <a:cubicBezTo>
                    <a:pt x="535" y="959"/>
                    <a:pt x="522" y="965"/>
                    <a:pt x="510" y="976"/>
                  </a:cubicBezTo>
                  <a:cubicBezTo>
                    <a:pt x="458" y="1026"/>
                    <a:pt x="400" y="1062"/>
                    <a:pt x="332" y="1083"/>
                  </a:cubicBezTo>
                  <a:cubicBezTo>
                    <a:pt x="293" y="1095"/>
                    <a:pt x="251" y="1104"/>
                    <a:pt x="202" y="1108"/>
                  </a:cubicBezTo>
                  <a:cubicBezTo>
                    <a:pt x="221" y="1094"/>
                    <a:pt x="237" y="1076"/>
                    <a:pt x="251" y="1058"/>
                  </a:cubicBezTo>
                  <a:cubicBezTo>
                    <a:pt x="282" y="1018"/>
                    <a:pt x="298" y="974"/>
                    <a:pt x="298" y="929"/>
                  </a:cubicBezTo>
                  <a:cubicBezTo>
                    <a:pt x="298" y="917"/>
                    <a:pt x="296" y="907"/>
                    <a:pt x="295" y="897"/>
                  </a:cubicBezTo>
                  <a:cubicBezTo>
                    <a:pt x="293" y="882"/>
                    <a:pt x="286" y="870"/>
                    <a:pt x="274" y="861"/>
                  </a:cubicBezTo>
                  <a:cubicBezTo>
                    <a:pt x="146" y="777"/>
                    <a:pt x="74" y="651"/>
                    <a:pt x="74" y="519"/>
                  </a:cubicBezTo>
                  <a:cubicBezTo>
                    <a:pt x="74" y="273"/>
                    <a:pt x="324" y="74"/>
                    <a:pt x="633" y="74"/>
                  </a:cubicBezTo>
                  <a:cubicBezTo>
                    <a:pt x="942" y="74"/>
                    <a:pt x="1192" y="273"/>
                    <a:pt x="1192" y="519"/>
                  </a:cubicBezTo>
                  <a:cubicBezTo>
                    <a:pt x="1192" y="766"/>
                    <a:pt x="942" y="966"/>
                    <a:pt x="633" y="966"/>
                  </a:cubicBezTo>
                  <a:close/>
                  <a:moveTo>
                    <a:pt x="1078" y="149"/>
                  </a:moveTo>
                  <a:lnTo>
                    <a:pt x="1078" y="149"/>
                  </a:lnTo>
                  <a:cubicBezTo>
                    <a:pt x="958" y="53"/>
                    <a:pt x="801" y="0"/>
                    <a:pt x="633" y="0"/>
                  </a:cubicBezTo>
                  <a:cubicBezTo>
                    <a:pt x="465" y="0"/>
                    <a:pt x="307" y="53"/>
                    <a:pt x="188" y="149"/>
                  </a:cubicBezTo>
                  <a:cubicBezTo>
                    <a:pt x="67" y="248"/>
                    <a:pt x="0" y="380"/>
                    <a:pt x="0" y="519"/>
                  </a:cubicBezTo>
                  <a:cubicBezTo>
                    <a:pt x="0" y="673"/>
                    <a:pt x="80" y="817"/>
                    <a:pt x="222" y="916"/>
                  </a:cubicBezTo>
                  <a:cubicBezTo>
                    <a:pt x="223" y="920"/>
                    <a:pt x="223" y="925"/>
                    <a:pt x="223" y="929"/>
                  </a:cubicBezTo>
                  <a:cubicBezTo>
                    <a:pt x="223" y="974"/>
                    <a:pt x="193" y="1038"/>
                    <a:pt x="108" y="1082"/>
                  </a:cubicBezTo>
                  <a:cubicBezTo>
                    <a:pt x="91" y="1092"/>
                    <a:pt x="79" y="1110"/>
                    <a:pt x="79" y="1131"/>
                  </a:cubicBezTo>
                  <a:cubicBezTo>
                    <a:pt x="79" y="1147"/>
                    <a:pt x="85" y="1162"/>
                    <a:pt x="96" y="1172"/>
                  </a:cubicBezTo>
                  <a:cubicBezTo>
                    <a:pt x="107" y="1183"/>
                    <a:pt x="120" y="1187"/>
                    <a:pt x="135" y="1187"/>
                  </a:cubicBezTo>
                  <a:cubicBezTo>
                    <a:pt x="137" y="1187"/>
                    <a:pt x="137" y="1187"/>
                    <a:pt x="138" y="1187"/>
                  </a:cubicBezTo>
                  <a:cubicBezTo>
                    <a:pt x="268" y="1183"/>
                    <a:pt x="419" y="1160"/>
                    <a:pt x="554" y="1036"/>
                  </a:cubicBezTo>
                  <a:cubicBezTo>
                    <a:pt x="579" y="1039"/>
                    <a:pt x="606" y="1041"/>
                    <a:pt x="633" y="1041"/>
                  </a:cubicBezTo>
                  <a:cubicBezTo>
                    <a:pt x="801" y="1041"/>
                    <a:pt x="959" y="987"/>
                    <a:pt x="1078" y="891"/>
                  </a:cubicBezTo>
                  <a:cubicBezTo>
                    <a:pt x="1199" y="792"/>
                    <a:pt x="1267" y="660"/>
                    <a:pt x="1267" y="519"/>
                  </a:cubicBezTo>
                  <a:cubicBezTo>
                    <a:pt x="1267" y="380"/>
                    <a:pt x="1199" y="248"/>
                    <a:pt x="1078" y="149"/>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solidFill>
                  <a:schemeClr val="bg1"/>
                </a:solidFill>
              </a:endParaRPr>
            </a:p>
          </p:txBody>
        </p:sp>
        <p:sp>
          <p:nvSpPr>
            <p:cNvPr id="60" name="Freeform 59">
              <a:extLst>
                <a:ext uri="{FF2B5EF4-FFF2-40B4-BE49-F238E27FC236}">
                  <a16:creationId xmlns:a16="http://schemas.microsoft.com/office/drawing/2014/main" id="{D5A4E513-D05C-A5D0-5E9D-E82C9A777D95}"/>
                </a:ext>
              </a:extLst>
            </p:cNvPr>
            <p:cNvSpPr>
              <a:spLocks noChangeArrowheads="1"/>
            </p:cNvSpPr>
            <p:nvPr/>
          </p:nvSpPr>
          <p:spPr bwMode="auto">
            <a:xfrm>
              <a:off x="8877993" y="2629995"/>
              <a:ext cx="640126" cy="325677"/>
            </a:xfrm>
            <a:custGeom>
              <a:avLst/>
              <a:gdLst>
                <a:gd name="T0" fmla="*/ 228144 w 752"/>
                <a:gd name="T1" fmla="*/ 111067 h 383"/>
                <a:gd name="T2" fmla="*/ 244388 w 752"/>
                <a:gd name="T3" fmla="*/ 95200 h 383"/>
                <a:gd name="T4" fmla="*/ 109740 w 752"/>
                <a:gd name="T5" fmla="*/ 111067 h 383"/>
                <a:gd name="T6" fmla="*/ 93857 w 752"/>
                <a:gd name="T7" fmla="*/ 95200 h 383"/>
                <a:gd name="T8" fmla="*/ 109740 w 752"/>
                <a:gd name="T9" fmla="*/ 111067 h 383"/>
                <a:gd name="T10" fmla="*/ 42596 w 752"/>
                <a:gd name="T11" fmla="*/ 27406 h 383"/>
                <a:gd name="T12" fmla="*/ 26352 w 752"/>
                <a:gd name="T13" fmla="*/ 42912 h 383"/>
                <a:gd name="T14" fmla="*/ 162083 w 752"/>
                <a:gd name="T15" fmla="*/ 27406 h 383"/>
                <a:gd name="T16" fmla="*/ 177244 w 752"/>
                <a:gd name="T17" fmla="*/ 42912 h 383"/>
                <a:gd name="T18" fmla="*/ 162083 w 752"/>
                <a:gd name="T19" fmla="*/ 27406 h 383"/>
                <a:gd name="T20" fmla="*/ 225617 w 752"/>
                <a:gd name="T21" fmla="*/ 68515 h 383"/>
                <a:gd name="T22" fmla="*/ 221285 w 752"/>
                <a:gd name="T23" fmla="*/ 68515 h 383"/>
                <a:gd name="T24" fmla="*/ 203597 w 752"/>
                <a:gd name="T25" fmla="*/ 50845 h 383"/>
                <a:gd name="T26" fmla="*/ 204679 w 752"/>
                <a:gd name="T27" fmla="*/ 24882 h 383"/>
                <a:gd name="T28" fmla="*/ 180132 w 752"/>
                <a:gd name="T29" fmla="*/ 0 h 383"/>
                <a:gd name="T30" fmla="*/ 159195 w 752"/>
                <a:gd name="T31" fmla="*/ 0 h 383"/>
                <a:gd name="T32" fmla="*/ 135009 w 752"/>
                <a:gd name="T33" fmla="*/ 45436 h 383"/>
                <a:gd name="T34" fmla="*/ 135731 w 752"/>
                <a:gd name="T35" fmla="*/ 51206 h 383"/>
                <a:gd name="T36" fmla="*/ 118043 w 752"/>
                <a:gd name="T37" fmla="*/ 68876 h 383"/>
                <a:gd name="T38" fmla="*/ 91330 w 752"/>
                <a:gd name="T39" fmla="*/ 68515 h 383"/>
                <a:gd name="T40" fmla="*/ 86637 w 752"/>
                <a:gd name="T41" fmla="*/ 68876 h 383"/>
                <a:gd name="T42" fmla="*/ 68948 w 752"/>
                <a:gd name="T43" fmla="*/ 51206 h 383"/>
                <a:gd name="T44" fmla="*/ 69309 w 752"/>
                <a:gd name="T45" fmla="*/ 24882 h 383"/>
                <a:gd name="T46" fmla="*/ 44762 w 752"/>
                <a:gd name="T47" fmla="*/ 0 h 383"/>
                <a:gd name="T48" fmla="*/ 23825 w 752"/>
                <a:gd name="T49" fmla="*/ 0 h 383"/>
                <a:gd name="T50" fmla="*/ 0 w 752"/>
                <a:gd name="T51" fmla="*/ 45436 h 383"/>
                <a:gd name="T52" fmla="*/ 23825 w 752"/>
                <a:gd name="T53" fmla="*/ 69597 h 383"/>
                <a:gd name="T54" fmla="*/ 44762 w 752"/>
                <a:gd name="T55" fmla="*/ 69597 h 383"/>
                <a:gd name="T56" fmla="*/ 67866 w 752"/>
                <a:gd name="T57" fmla="*/ 87988 h 383"/>
                <a:gd name="T58" fmla="*/ 67144 w 752"/>
                <a:gd name="T59" fmla="*/ 92315 h 383"/>
                <a:gd name="T60" fmla="*/ 67144 w 752"/>
                <a:gd name="T61" fmla="*/ 113230 h 383"/>
                <a:gd name="T62" fmla="*/ 112267 w 752"/>
                <a:gd name="T63" fmla="*/ 137751 h 383"/>
                <a:gd name="T64" fmla="*/ 136814 w 752"/>
                <a:gd name="T65" fmla="*/ 113230 h 383"/>
                <a:gd name="T66" fmla="*/ 136814 w 752"/>
                <a:gd name="T67" fmla="*/ 92315 h 383"/>
                <a:gd name="T68" fmla="*/ 155585 w 752"/>
                <a:gd name="T69" fmla="*/ 69597 h 383"/>
                <a:gd name="T70" fmla="*/ 159195 w 752"/>
                <a:gd name="T71" fmla="*/ 69597 h 383"/>
                <a:gd name="T72" fmla="*/ 180132 w 752"/>
                <a:gd name="T73" fmla="*/ 69597 h 383"/>
                <a:gd name="T74" fmla="*/ 202153 w 752"/>
                <a:gd name="T75" fmla="*/ 87267 h 383"/>
                <a:gd name="T76" fmla="*/ 201431 w 752"/>
                <a:gd name="T77" fmla="*/ 92315 h 383"/>
                <a:gd name="T78" fmla="*/ 201431 w 752"/>
                <a:gd name="T79" fmla="*/ 113230 h 383"/>
                <a:gd name="T80" fmla="*/ 246193 w 752"/>
                <a:gd name="T81" fmla="*/ 137751 h 383"/>
                <a:gd name="T82" fmla="*/ 271101 w 752"/>
                <a:gd name="T83" fmla="*/ 113230 h 383"/>
                <a:gd name="T84" fmla="*/ 271101 w 752"/>
                <a:gd name="T85" fmla="*/ 92315 h 38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52" h="383">
                  <a:moveTo>
                    <a:pt x="677" y="308"/>
                  </a:moveTo>
                  <a:lnTo>
                    <a:pt x="632" y="308"/>
                  </a:lnTo>
                  <a:lnTo>
                    <a:pt x="632" y="264"/>
                  </a:lnTo>
                  <a:lnTo>
                    <a:pt x="677" y="264"/>
                  </a:lnTo>
                  <a:lnTo>
                    <a:pt x="677" y="308"/>
                  </a:lnTo>
                  <a:close/>
                  <a:moveTo>
                    <a:pt x="304" y="308"/>
                  </a:moveTo>
                  <a:lnTo>
                    <a:pt x="260" y="308"/>
                  </a:lnTo>
                  <a:lnTo>
                    <a:pt x="260" y="264"/>
                  </a:lnTo>
                  <a:lnTo>
                    <a:pt x="304" y="264"/>
                  </a:lnTo>
                  <a:lnTo>
                    <a:pt x="304" y="308"/>
                  </a:lnTo>
                  <a:close/>
                  <a:moveTo>
                    <a:pt x="73" y="76"/>
                  </a:moveTo>
                  <a:lnTo>
                    <a:pt x="118" y="76"/>
                  </a:lnTo>
                  <a:lnTo>
                    <a:pt x="118" y="119"/>
                  </a:lnTo>
                  <a:lnTo>
                    <a:pt x="73" y="119"/>
                  </a:lnTo>
                  <a:lnTo>
                    <a:pt x="73" y="76"/>
                  </a:lnTo>
                  <a:close/>
                  <a:moveTo>
                    <a:pt x="449" y="76"/>
                  </a:moveTo>
                  <a:lnTo>
                    <a:pt x="491" y="76"/>
                  </a:lnTo>
                  <a:lnTo>
                    <a:pt x="491" y="119"/>
                  </a:lnTo>
                  <a:lnTo>
                    <a:pt x="449" y="119"/>
                  </a:lnTo>
                  <a:lnTo>
                    <a:pt x="449" y="76"/>
                  </a:lnTo>
                  <a:close/>
                  <a:moveTo>
                    <a:pt x="682" y="190"/>
                  </a:moveTo>
                  <a:lnTo>
                    <a:pt x="625" y="190"/>
                  </a:lnTo>
                  <a:cubicBezTo>
                    <a:pt x="622" y="190"/>
                    <a:pt x="617" y="190"/>
                    <a:pt x="613" y="190"/>
                  </a:cubicBezTo>
                  <a:lnTo>
                    <a:pt x="564" y="141"/>
                  </a:lnTo>
                  <a:cubicBezTo>
                    <a:pt x="565" y="137"/>
                    <a:pt x="567" y="132"/>
                    <a:pt x="567" y="126"/>
                  </a:cubicBezTo>
                  <a:lnTo>
                    <a:pt x="567" y="69"/>
                  </a:lnTo>
                  <a:cubicBezTo>
                    <a:pt x="567" y="32"/>
                    <a:pt x="536" y="0"/>
                    <a:pt x="499" y="0"/>
                  </a:cubicBezTo>
                  <a:lnTo>
                    <a:pt x="441" y="0"/>
                  </a:lnTo>
                  <a:cubicBezTo>
                    <a:pt x="404" y="0"/>
                    <a:pt x="374" y="32"/>
                    <a:pt x="374" y="69"/>
                  </a:cubicBezTo>
                  <a:lnTo>
                    <a:pt x="374" y="126"/>
                  </a:lnTo>
                  <a:cubicBezTo>
                    <a:pt x="374" y="132"/>
                    <a:pt x="374" y="137"/>
                    <a:pt x="376" y="142"/>
                  </a:cubicBezTo>
                  <a:lnTo>
                    <a:pt x="327" y="191"/>
                  </a:lnTo>
                  <a:cubicBezTo>
                    <a:pt x="323" y="190"/>
                    <a:pt x="317" y="190"/>
                    <a:pt x="311" y="190"/>
                  </a:cubicBezTo>
                  <a:lnTo>
                    <a:pt x="253" y="190"/>
                  </a:lnTo>
                  <a:cubicBezTo>
                    <a:pt x="248" y="190"/>
                    <a:pt x="244" y="190"/>
                    <a:pt x="240" y="191"/>
                  </a:cubicBezTo>
                  <a:lnTo>
                    <a:pt x="191" y="142"/>
                  </a:lnTo>
                  <a:cubicBezTo>
                    <a:pt x="191" y="137"/>
                    <a:pt x="192" y="132"/>
                    <a:pt x="192" y="126"/>
                  </a:cubicBezTo>
                  <a:lnTo>
                    <a:pt x="192" y="69"/>
                  </a:lnTo>
                  <a:cubicBezTo>
                    <a:pt x="192" y="32"/>
                    <a:pt x="161" y="0"/>
                    <a:pt x="124" y="0"/>
                  </a:cubicBezTo>
                  <a:lnTo>
                    <a:pt x="66" y="0"/>
                  </a:lnTo>
                  <a:cubicBezTo>
                    <a:pt x="29" y="0"/>
                    <a:pt x="0" y="32"/>
                    <a:pt x="0" y="69"/>
                  </a:cubicBezTo>
                  <a:lnTo>
                    <a:pt x="0" y="126"/>
                  </a:lnTo>
                  <a:cubicBezTo>
                    <a:pt x="0" y="163"/>
                    <a:pt x="29" y="193"/>
                    <a:pt x="66" y="193"/>
                  </a:cubicBezTo>
                  <a:lnTo>
                    <a:pt x="124" y="193"/>
                  </a:lnTo>
                  <a:cubicBezTo>
                    <a:pt x="129" y="193"/>
                    <a:pt x="132" y="193"/>
                    <a:pt x="136" y="193"/>
                  </a:cubicBezTo>
                  <a:lnTo>
                    <a:pt x="188" y="244"/>
                  </a:lnTo>
                  <a:cubicBezTo>
                    <a:pt x="186" y="248"/>
                    <a:pt x="186" y="252"/>
                    <a:pt x="186" y="256"/>
                  </a:cubicBezTo>
                  <a:lnTo>
                    <a:pt x="186" y="314"/>
                  </a:lnTo>
                  <a:cubicBezTo>
                    <a:pt x="186" y="351"/>
                    <a:pt x="216" y="382"/>
                    <a:pt x="253" y="382"/>
                  </a:cubicBezTo>
                  <a:lnTo>
                    <a:pt x="311" y="382"/>
                  </a:lnTo>
                  <a:cubicBezTo>
                    <a:pt x="348" y="382"/>
                    <a:pt x="379" y="351"/>
                    <a:pt x="379" y="314"/>
                  </a:cubicBezTo>
                  <a:lnTo>
                    <a:pt x="379" y="256"/>
                  </a:lnTo>
                  <a:cubicBezTo>
                    <a:pt x="379" y="253"/>
                    <a:pt x="377" y="249"/>
                    <a:pt x="377" y="246"/>
                  </a:cubicBezTo>
                  <a:lnTo>
                    <a:pt x="431" y="193"/>
                  </a:lnTo>
                  <a:cubicBezTo>
                    <a:pt x="434" y="193"/>
                    <a:pt x="438" y="193"/>
                    <a:pt x="441" y="193"/>
                  </a:cubicBezTo>
                  <a:lnTo>
                    <a:pt x="499" y="193"/>
                  </a:lnTo>
                  <a:cubicBezTo>
                    <a:pt x="503" y="193"/>
                    <a:pt x="506" y="193"/>
                    <a:pt x="511" y="193"/>
                  </a:cubicBezTo>
                  <a:lnTo>
                    <a:pt x="560" y="242"/>
                  </a:lnTo>
                  <a:cubicBezTo>
                    <a:pt x="558" y="246"/>
                    <a:pt x="558" y="252"/>
                    <a:pt x="558" y="256"/>
                  </a:cubicBezTo>
                  <a:lnTo>
                    <a:pt x="558" y="314"/>
                  </a:lnTo>
                  <a:cubicBezTo>
                    <a:pt x="558" y="351"/>
                    <a:pt x="588" y="382"/>
                    <a:pt x="625" y="382"/>
                  </a:cubicBezTo>
                  <a:lnTo>
                    <a:pt x="682" y="382"/>
                  </a:lnTo>
                  <a:cubicBezTo>
                    <a:pt x="721" y="382"/>
                    <a:pt x="751" y="351"/>
                    <a:pt x="751" y="314"/>
                  </a:cubicBezTo>
                  <a:lnTo>
                    <a:pt x="751" y="256"/>
                  </a:lnTo>
                  <a:cubicBezTo>
                    <a:pt x="751" y="219"/>
                    <a:pt x="721" y="190"/>
                    <a:pt x="682" y="190"/>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solidFill>
                  <a:schemeClr val="bg1"/>
                </a:solidFill>
              </a:endParaRPr>
            </a:p>
          </p:txBody>
        </p:sp>
      </p:grpSp>
      <p:sp>
        <p:nvSpPr>
          <p:cNvPr id="62" name="Rectángulo 37">
            <a:extLst>
              <a:ext uri="{FF2B5EF4-FFF2-40B4-BE49-F238E27FC236}">
                <a16:creationId xmlns:a16="http://schemas.microsoft.com/office/drawing/2014/main" id="{56F08492-5DBC-EE32-769F-9A0AD57CBA14}"/>
              </a:ext>
            </a:extLst>
          </p:cNvPr>
          <p:cNvSpPr/>
          <p:nvPr/>
        </p:nvSpPr>
        <p:spPr>
          <a:xfrm>
            <a:off x="6094412" y="2730471"/>
            <a:ext cx="6094413" cy="1608613"/>
          </a:xfrm>
          <a:prstGeom prst="rect">
            <a:avLst/>
          </a:prstGeom>
          <a:solidFill>
            <a:schemeClr val="accent6">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nvGrpSpPr>
          <p:cNvPr id="63" name="Group 62">
            <a:extLst>
              <a:ext uri="{FF2B5EF4-FFF2-40B4-BE49-F238E27FC236}">
                <a16:creationId xmlns:a16="http://schemas.microsoft.com/office/drawing/2014/main" id="{C0CB8FB5-6635-FFF1-97B8-239922D20428}"/>
              </a:ext>
            </a:extLst>
          </p:cNvPr>
          <p:cNvGrpSpPr/>
          <p:nvPr/>
        </p:nvGrpSpPr>
        <p:grpSpPr>
          <a:xfrm>
            <a:off x="6569050" y="3350883"/>
            <a:ext cx="393768" cy="367788"/>
            <a:chOff x="8657130" y="2323034"/>
            <a:chExt cx="1078109" cy="1006982"/>
          </a:xfrm>
          <a:solidFill>
            <a:schemeClr val="bg2"/>
          </a:solidFill>
        </p:grpSpPr>
        <p:sp>
          <p:nvSpPr>
            <p:cNvPr id="65" name="Freeform 64">
              <a:extLst>
                <a:ext uri="{FF2B5EF4-FFF2-40B4-BE49-F238E27FC236}">
                  <a16:creationId xmlns:a16="http://schemas.microsoft.com/office/drawing/2014/main" id="{7C76199D-E8C2-7F51-B2BC-7264FA803329}"/>
                </a:ext>
              </a:extLst>
            </p:cNvPr>
            <p:cNvSpPr>
              <a:spLocks noChangeArrowheads="1"/>
            </p:cNvSpPr>
            <p:nvPr/>
          </p:nvSpPr>
          <p:spPr bwMode="auto">
            <a:xfrm>
              <a:off x="8657130" y="2323034"/>
              <a:ext cx="1078109" cy="1006982"/>
            </a:xfrm>
            <a:custGeom>
              <a:avLst/>
              <a:gdLst>
                <a:gd name="T0" fmla="*/ 228239 w 1268"/>
                <a:gd name="T1" fmla="*/ 347237 h 1188"/>
                <a:gd name="T2" fmla="*/ 228239 w 1268"/>
                <a:gd name="T3" fmla="*/ 347237 h 1188"/>
                <a:gd name="T4" fmla="*/ 198673 w 1268"/>
                <a:gd name="T5" fmla="*/ 345440 h 1188"/>
                <a:gd name="T6" fmla="*/ 198673 w 1268"/>
                <a:gd name="T7" fmla="*/ 345440 h 1188"/>
                <a:gd name="T8" fmla="*/ 183890 w 1268"/>
                <a:gd name="T9" fmla="*/ 350832 h 1188"/>
                <a:gd name="T10" fmla="*/ 183890 w 1268"/>
                <a:gd name="T11" fmla="*/ 350832 h 1188"/>
                <a:gd name="T12" fmla="*/ 119709 w 1268"/>
                <a:gd name="T13" fmla="*/ 389294 h 1188"/>
                <a:gd name="T14" fmla="*/ 119709 w 1268"/>
                <a:gd name="T15" fmla="*/ 389294 h 1188"/>
                <a:gd name="T16" fmla="*/ 72835 w 1268"/>
                <a:gd name="T17" fmla="*/ 398280 h 1188"/>
                <a:gd name="T18" fmla="*/ 72835 w 1268"/>
                <a:gd name="T19" fmla="*/ 398280 h 1188"/>
                <a:gd name="T20" fmla="*/ 90503 w 1268"/>
                <a:gd name="T21" fmla="*/ 380307 h 1188"/>
                <a:gd name="T22" fmla="*/ 90503 w 1268"/>
                <a:gd name="T23" fmla="*/ 380307 h 1188"/>
                <a:gd name="T24" fmla="*/ 107449 w 1268"/>
                <a:gd name="T25" fmla="*/ 333937 h 1188"/>
                <a:gd name="T26" fmla="*/ 107449 w 1268"/>
                <a:gd name="T27" fmla="*/ 333937 h 1188"/>
                <a:gd name="T28" fmla="*/ 106368 w 1268"/>
                <a:gd name="T29" fmla="*/ 322435 h 1188"/>
                <a:gd name="T30" fmla="*/ 106368 w 1268"/>
                <a:gd name="T31" fmla="*/ 322435 h 1188"/>
                <a:gd name="T32" fmla="*/ 98796 w 1268"/>
                <a:gd name="T33" fmla="*/ 309494 h 1188"/>
                <a:gd name="T34" fmla="*/ 98796 w 1268"/>
                <a:gd name="T35" fmla="*/ 309494 h 1188"/>
                <a:gd name="T36" fmla="*/ 26682 w 1268"/>
                <a:gd name="T37" fmla="*/ 186559 h 1188"/>
                <a:gd name="T38" fmla="*/ 26682 w 1268"/>
                <a:gd name="T39" fmla="*/ 186559 h 1188"/>
                <a:gd name="T40" fmla="*/ 228239 w 1268"/>
                <a:gd name="T41" fmla="*/ 26600 h 1188"/>
                <a:gd name="T42" fmla="*/ 228239 w 1268"/>
                <a:gd name="T43" fmla="*/ 26600 h 1188"/>
                <a:gd name="T44" fmla="*/ 429797 w 1268"/>
                <a:gd name="T45" fmla="*/ 186559 h 1188"/>
                <a:gd name="T46" fmla="*/ 429797 w 1268"/>
                <a:gd name="T47" fmla="*/ 186559 h 1188"/>
                <a:gd name="T48" fmla="*/ 228239 w 1268"/>
                <a:gd name="T49" fmla="*/ 347237 h 1188"/>
                <a:gd name="T50" fmla="*/ 388692 w 1268"/>
                <a:gd name="T51" fmla="*/ 53559 h 1188"/>
                <a:gd name="T52" fmla="*/ 388692 w 1268"/>
                <a:gd name="T53" fmla="*/ 53559 h 1188"/>
                <a:gd name="T54" fmla="*/ 228239 w 1268"/>
                <a:gd name="T55" fmla="*/ 0 h 1188"/>
                <a:gd name="T56" fmla="*/ 228239 w 1268"/>
                <a:gd name="T57" fmla="*/ 0 h 1188"/>
                <a:gd name="T58" fmla="*/ 67787 w 1268"/>
                <a:gd name="T59" fmla="*/ 53559 h 1188"/>
                <a:gd name="T60" fmla="*/ 67787 w 1268"/>
                <a:gd name="T61" fmla="*/ 53559 h 1188"/>
                <a:gd name="T62" fmla="*/ 0 w 1268"/>
                <a:gd name="T63" fmla="*/ 186559 h 1188"/>
                <a:gd name="T64" fmla="*/ 0 w 1268"/>
                <a:gd name="T65" fmla="*/ 186559 h 1188"/>
                <a:gd name="T66" fmla="*/ 80046 w 1268"/>
                <a:gd name="T67" fmla="*/ 329264 h 1188"/>
                <a:gd name="T68" fmla="*/ 80046 w 1268"/>
                <a:gd name="T69" fmla="*/ 329264 h 1188"/>
                <a:gd name="T70" fmla="*/ 80407 w 1268"/>
                <a:gd name="T71" fmla="*/ 333937 h 1188"/>
                <a:gd name="T72" fmla="*/ 80407 w 1268"/>
                <a:gd name="T73" fmla="*/ 333937 h 1188"/>
                <a:gd name="T74" fmla="*/ 38941 w 1268"/>
                <a:gd name="T75" fmla="*/ 388934 h 1188"/>
                <a:gd name="T76" fmla="*/ 38941 w 1268"/>
                <a:gd name="T77" fmla="*/ 388934 h 1188"/>
                <a:gd name="T78" fmla="*/ 28485 w 1268"/>
                <a:gd name="T79" fmla="*/ 406548 h 1188"/>
                <a:gd name="T80" fmla="*/ 28485 w 1268"/>
                <a:gd name="T81" fmla="*/ 406548 h 1188"/>
                <a:gd name="T82" fmla="*/ 34615 w 1268"/>
                <a:gd name="T83" fmla="*/ 421286 h 1188"/>
                <a:gd name="T84" fmla="*/ 34615 w 1268"/>
                <a:gd name="T85" fmla="*/ 421286 h 1188"/>
                <a:gd name="T86" fmla="*/ 48677 w 1268"/>
                <a:gd name="T87" fmla="*/ 426678 h 1188"/>
                <a:gd name="T88" fmla="*/ 48677 w 1268"/>
                <a:gd name="T89" fmla="*/ 426678 h 1188"/>
                <a:gd name="T90" fmla="*/ 49758 w 1268"/>
                <a:gd name="T91" fmla="*/ 426678 h 1188"/>
                <a:gd name="T92" fmla="*/ 49758 w 1268"/>
                <a:gd name="T93" fmla="*/ 426678 h 1188"/>
                <a:gd name="T94" fmla="*/ 199755 w 1268"/>
                <a:gd name="T95" fmla="*/ 372399 h 1188"/>
                <a:gd name="T96" fmla="*/ 199755 w 1268"/>
                <a:gd name="T97" fmla="*/ 372399 h 1188"/>
                <a:gd name="T98" fmla="*/ 228239 w 1268"/>
                <a:gd name="T99" fmla="*/ 374197 h 1188"/>
                <a:gd name="T100" fmla="*/ 228239 w 1268"/>
                <a:gd name="T101" fmla="*/ 374197 h 1188"/>
                <a:gd name="T102" fmla="*/ 388692 w 1268"/>
                <a:gd name="T103" fmla="*/ 320278 h 1188"/>
                <a:gd name="T104" fmla="*/ 388692 w 1268"/>
                <a:gd name="T105" fmla="*/ 320278 h 1188"/>
                <a:gd name="T106" fmla="*/ 456839 w 1268"/>
                <a:gd name="T107" fmla="*/ 186559 h 1188"/>
                <a:gd name="T108" fmla="*/ 456839 w 1268"/>
                <a:gd name="T109" fmla="*/ 186559 h 1188"/>
                <a:gd name="T110" fmla="*/ 388692 w 1268"/>
                <a:gd name="T111" fmla="*/ 53559 h 11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268" h="1188">
                  <a:moveTo>
                    <a:pt x="633" y="966"/>
                  </a:moveTo>
                  <a:lnTo>
                    <a:pt x="633" y="966"/>
                  </a:lnTo>
                  <a:cubicBezTo>
                    <a:pt x="606" y="966"/>
                    <a:pt x="577" y="965"/>
                    <a:pt x="551" y="961"/>
                  </a:cubicBezTo>
                  <a:cubicBezTo>
                    <a:pt x="535" y="959"/>
                    <a:pt x="522" y="965"/>
                    <a:pt x="510" y="976"/>
                  </a:cubicBezTo>
                  <a:cubicBezTo>
                    <a:pt x="458" y="1026"/>
                    <a:pt x="400" y="1062"/>
                    <a:pt x="332" y="1083"/>
                  </a:cubicBezTo>
                  <a:cubicBezTo>
                    <a:pt x="293" y="1095"/>
                    <a:pt x="251" y="1104"/>
                    <a:pt x="202" y="1108"/>
                  </a:cubicBezTo>
                  <a:cubicBezTo>
                    <a:pt x="221" y="1094"/>
                    <a:pt x="237" y="1076"/>
                    <a:pt x="251" y="1058"/>
                  </a:cubicBezTo>
                  <a:cubicBezTo>
                    <a:pt x="282" y="1018"/>
                    <a:pt x="298" y="974"/>
                    <a:pt x="298" y="929"/>
                  </a:cubicBezTo>
                  <a:cubicBezTo>
                    <a:pt x="298" y="917"/>
                    <a:pt x="296" y="907"/>
                    <a:pt x="295" y="897"/>
                  </a:cubicBezTo>
                  <a:cubicBezTo>
                    <a:pt x="293" y="882"/>
                    <a:pt x="286" y="870"/>
                    <a:pt x="274" y="861"/>
                  </a:cubicBezTo>
                  <a:cubicBezTo>
                    <a:pt x="146" y="777"/>
                    <a:pt x="74" y="651"/>
                    <a:pt x="74" y="519"/>
                  </a:cubicBezTo>
                  <a:cubicBezTo>
                    <a:pt x="74" y="273"/>
                    <a:pt x="324" y="74"/>
                    <a:pt x="633" y="74"/>
                  </a:cubicBezTo>
                  <a:cubicBezTo>
                    <a:pt x="942" y="74"/>
                    <a:pt x="1192" y="273"/>
                    <a:pt x="1192" y="519"/>
                  </a:cubicBezTo>
                  <a:cubicBezTo>
                    <a:pt x="1192" y="766"/>
                    <a:pt x="942" y="966"/>
                    <a:pt x="633" y="966"/>
                  </a:cubicBezTo>
                  <a:close/>
                  <a:moveTo>
                    <a:pt x="1078" y="149"/>
                  </a:moveTo>
                  <a:lnTo>
                    <a:pt x="1078" y="149"/>
                  </a:lnTo>
                  <a:cubicBezTo>
                    <a:pt x="958" y="53"/>
                    <a:pt x="801" y="0"/>
                    <a:pt x="633" y="0"/>
                  </a:cubicBezTo>
                  <a:cubicBezTo>
                    <a:pt x="465" y="0"/>
                    <a:pt x="307" y="53"/>
                    <a:pt x="188" y="149"/>
                  </a:cubicBezTo>
                  <a:cubicBezTo>
                    <a:pt x="67" y="248"/>
                    <a:pt x="0" y="380"/>
                    <a:pt x="0" y="519"/>
                  </a:cubicBezTo>
                  <a:cubicBezTo>
                    <a:pt x="0" y="673"/>
                    <a:pt x="80" y="817"/>
                    <a:pt x="222" y="916"/>
                  </a:cubicBezTo>
                  <a:cubicBezTo>
                    <a:pt x="223" y="920"/>
                    <a:pt x="223" y="925"/>
                    <a:pt x="223" y="929"/>
                  </a:cubicBezTo>
                  <a:cubicBezTo>
                    <a:pt x="223" y="974"/>
                    <a:pt x="193" y="1038"/>
                    <a:pt x="108" y="1082"/>
                  </a:cubicBezTo>
                  <a:cubicBezTo>
                    <a:pt x="91" y="1092"/>
                    <a:pt x="79" y="1110"/>
                    <a:pt x="79" y="1131"/>
                  </a:cubicBezTo>
                  <a:cubicBezTo>
                    <a:pt x="79" y="1147"/>
                    <a:pt x="85" y="1162"/>
                    <a:pt x="96" y="1172"/>
                  </a:cubicBezTo>
                  <a:cubicBezTo>
                    <a:pt x="107" y="1183"/>
                    <a:pt x="120" y="1187"/>
                    <a:pt x="135" y="1187"/>
                  </a:cubicBezTo>
                  <a:cubicBezTo>
                    <a:pt x="137" y="1187"/>
                    <a:pt x="137" y="1187"/>
                    <a:pt x="138" y="1187"/>
                  </a:cubicBezTo>
                  <a:cubicBezTo>
                    <a:pt x="268" y="1183"/>
                    <a:pt x="419" y="1160"/>
                    <a:pt x="554" y="1036"/>
                  </a:cubicBezTo>
                  <a:cubicBezTo>
                    <a:pt x="579" y="1039"/>
                    <a:pt x="606" y="1041"/>
                    <a:pt x="633" y="1041"/>
                  </a:cubicBezTo>
                  <a:cubicBezTo>
                    <a:pt x="801" y="1041"/>
                    <a:pt x="959" y="987"/>
                    <a:pt x="1078" y="891"/>
                  </a:cubicBezTo>
                  <a:cubicBezTo>
                    <a:pt x="1199" y="792"/>
                    <a:pt x="1267" y="660"/>
                    <a:pt x="1267" y="519"/>
                  </a:cubicBezTo>
                  <a:cubicBezTo>
                    <a:pt x="1267" y="380"/>
                    <a:pt x="1199" y="248"/>
                    <a:pt x="1078" y="149"/>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solidFill>
                  <a:schemeClr val="bg1"/>
                </a:solidFill>
              </a:endParaRPr>
            </a:p>
          </p:txBody>
        </p:sp>
        <p:sp>
          <p:nvSpPr>
            <p:cNvPr id="66" name="Freeform 65">
              <a:extLst>
                <a:ext uri="{FF2B5EF4-FFF2-40B4-BE49-F238E27FC236}">
                  <a16:creationId xmlns:a16="http://schemas.microsoft.com/office/drawing/2014/main" id="{6AED790C-5609-F858-2B33-FAA3E0895875}"/>
                </a:ext>
              </a:extLst>
            </p:cNvPr>
            <p:cNvSpPr>
              <a:spLocks noChangeArrowheads="1"/>
            </p:cNvSpPr>
            <p:nvPr/>
          </p:nvSpPr>
          <p:spPr bwMode="auto">
            <a:xfrm>
              <a:off x="8877993" y="2629995"/>
              <a:ext cx="640126" cy="325677"/>
            </a:xfrm>
            <a:custGeom>
              <a:avLst/>
              <a:gdLst>
                <a:gd name="T0" fmla="*/ 228144 w 752"/>
                <a:gd name="T1" fmla="*/ 111067 h 383"/>
                <a:gd name="T2" fmla="*/ 244388 w 752"/>
                <a:gd name="T3" fmla="*/ 95200 h 383"/>
                <a:gd name="T4" fmla="*/ 109740 w 752"/>
                <a:gd name="T5" fmla="*/ 111067 h 383"/>
                <a:gd name="T6" fmla="*/ 93857 w 752"/>
                <a:gd name="T7" fmla="*/ 95200 h 383"/>
                <a:gd name="T8" fmla="*/ 109740 w 752"/>
                <a:gd name="T9" fmla="*/ 111067 h 383"/>
                <a:gd name="T10" fmla="*/ 42596 w 752"/>
                <a:gd name="T11" fmla="*/ 27406 h 383"/>
                <a:gd name="T12" fmla="*/ 26352 w 752"/>
                <a:gd name="T13" fmla="*/ 42912 h 383"/>
                <a:gd name="T14" fmla="*/ 162083 w 752"/>
                <a:gd name="T15" fmla="*/ 27406 h 383"/>
                <a:gd name="T16" fmla="*/ 177244 w 752"/>
                <a:gd name="T17" fmla="*/ 42912 h 383"/>
                <a:gd name="T18" fmla="*/ 162083 w 752"/>
                <a:gd name="T19" fmla="*/ 27406 h 383"/>
                <a:gd name="T20" fmla="*/ 225617 w 752"/>
                <a:gd name="T21" fmla="*/ 68515 h 383"/>
                <a:gd name="T22" fmla="*/ 221285 w 752"/>
                <a:gd name="T23" fmla="*/ 68515 h 383"/>
                <a:gd name="T24" fmla="*/ 203597 w 752"/>
                <a:gd name="T25" fmla="*/ 50845 h 383"/>
                <a:gd name="T26" fmla="*/ 204679 w 752"/>
                <a:gd name="T27" fmla="*/ 24882 h 383"/>
                <a:gd name="T28" fmla="*/ 180132 w 752"/>
                <a:gd name="T29" fmla="*/ 0 h 383"/>
                <a:gd name="T30" fmla="*/ 159195 w 752"/>
                <a:gd name="T31" fmla="*/ 0 h 383"/>
                <a:gd name="T32" fmla="*/ 135009 w 752"/>
                <a:gd name="T33" fmla="*/ 45436 h 383"/>
                <a:gd name="T34" fmla="*/ 135731 w 752"/>
                <a:gd name="T35" fmla="*/ 51206 h 383"/>
                <a:gd name="T36" fmla="*/ 118043 w 752"/>
                <a:gd name="T37" fmla="*/ 68876 h 383"/>
                <a:gd name="T38" fmla="*/ 91330 w 752"/>
                <a:gd name="T39" fmla="*/ 68515 h 383"/>
                <a:gd name="T40" fmla="*/ 86637 w 752"/>
                <a:gd name="T41" fmla="*/ 68876 h 383"/>
                <a:gd name="T42" fmla="*/ 68948 w 752"/>
                <a:gd name="T43" fmla="*/ 51206 h 383"/>
                <a:gd name="T44" fmla="*/ 69309 w 752"/>
                <a:gd name="T45" fmla="*/ 24882 h 383"/>
                <a:gd name="T46" fmla="*/ 44762 w 752"/>
                <a:gd name="T47" fmla="*/ 0 h 383"/>
                <a:gd name="T48" fmla="*/ 23825 w 752"/>
                <a:gd name="T49" fmla="*/ 0 h 383"/>
                <a:gd name="T50" fmla="*/ 0 w 752"/>
                <a:gd name="T51" fmla="*/ 45436 h 383"/>
                <a:gd name="T52" fmla="*/ 23825 w 752"/>
                <a:gd name="T53" fmla="*/ 69597 h 383"/>
                <a:gd name="T54" fmla="*/ 44762 w 752"/>
                <a:gd name="T55" fmla="*/ 69597 h 383"/>
                <a:gd name="T56" fmla="*/ 67866 w 752"/>
                <a:gd name="T57" fmla="*/ 87988 h 383"/>
                <a:gd name="T58" fmla="*/ 67144 w 752"/>
                <a:gd name="T59" fmla="*/ 92315 h 383"/>
                <a:gd name="T60" fmla="*/ 67144 w 752"/>
                <a:gd name="T61" fmla="*/ 113230 h 383"/>
                <a:gd name="T62" fmla="*/ 112267 w 752"/>
                <a:gd name="T63" fmla="*/ 137751 h 383"/>
                <a:gd name="T64" fmla="*/ 136814 w 752"/>
                <a:gd name="T65" fmla="*/ 113230 h 383"/>
                <a:gd name="T66" fmla="*/ 136814 w 752"/>
                <a:gd name="T67" fmla="*/ 92315 h 383"/>
                <a:gd name="T68" fmla="*/ 155585 w 752"/>
                <a:gd name="T69" fmla="*/ 69597 h 383"/>
                <a:gd name="T70" fmla="*/ 159195 w 752"/>
                <a:gd name="T71" fmla="*/ 69597 h 383"/>
                <a:gd name="T72" fmla="*/ 180132 w 752"/>
                <a:gd name="T73" fmla="*/ 69597 h 383"/>
                <a:gd name="T74" fmla="*/ 202153 w 752"/>
                <a:gd name="T75" fmla="*/ 87267 h 383"/>
                <a:gd name="T76" fmla="*/ 201431 w 752"/>
                <a:gd name="T77" fmla="*/ 92315 h 383"/>
                <a:gd name="T78" fmla="*/ 201431 w 752"/>
                <a:gd name="T79" fmla="*/ 113230 h 383"/>
                <a:gd name="T80" fmla="*/ 246193 w 752"/>
                <a:gd name="T81" fmla="*/ 137751 h 383"/>
                <a:gd name="T82" fmla="*/ 271101 w 752"/>
                <a:gd name="T83" fmla="*/ 113230 h 383"/>
                <a:gd name="T84" fmla="*/ 271101 w 752"/>
                <a:gd name="T85" fmla="*/ 92315 h 38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52" h="383">
                  <a:moveTo>
                    <a:pt x="677" y="308"/>
                  </a:moveTo>
                  <a:lnTo>
                    <a:pt x="632" y="308"/>
                  </a:lnTo>
                  <a:lnTo>
                    <a:pt x="632" y="264"/>
                  </a:lnTo>
                  <a:lnTo>
                    <a:pt x="677" y="264"/>
                  </a:lnTo>
                  <a:lnTo>
                    <a:pt x="677" y="308"/>
                  </a:lnTo>
                  <a:close/>
                  <a:moveTo>
                    <a:pt x="304" y="308"/>
                  </a:moveTo>
                  <a:lnTo>
                    <a:pt x="260" y="308"/>
                  </a:lnTo>
                  <a:lnTo>
                    <a:pt x="260" y="264"/>
                  </a:lnTo>
                  <a:lnTo>
                    <a:pt x="304" y="264"/>
                  </a:lnTo>
                  <a:lnTo>
                    <a:pt x="304" y="308"/>
                  </a:lnTo>
                  <a:close/>
                  <a:moveTo>
                    <a:pt x="73" y="76"/>
                  </a:moveTo>
                  <a:lnTo>
                    <a:pt x="118" y="76"/>
                  </a:lnTo>
                  <a:lnTo>
                    <a:pt x="118" y="119"/>
                  </a:lnTo>
                  <a:lnTo>
                    <a:pt x="73" y="119"/>
                  </a:lnTo>
                  <a:lnTo>
                    <a:pt x="73" y="76"/>
                  </a:lnTo>
                  <a:close/>
                  <a:moveTo>
                    <a:pt x="449" y="76"/>
                  </a:moveTo>
                  <a:lnTo>
                    <a:pt x="491" y="76"/>
                  </a:lnTo>
                  <a:lnTo>
                    <a:pt x="491" y="119"/>
                  </a:lnTo>
                  <a:lnTo>
                    <a:pt x="449" y="119"/>
                  </a:lnTo>
                  <a:lnTo>
                    <a:pt x="449" y="76"/>
                  </a:lnTo>
                  <a:close/>
                  <a:moveTo>
                    <a:pt x="682" y="190"/>
                  </a:moveTo>
                  <a:lnTo>
                    <a:pt x="625" y="190"/>
                  </a:lnTo>
                  <a:cubicBezTo>
                    <a:pt x="622" y="190"/>
                    <a:pt x="617" y="190"/>
                    <a:pt x="613" y="190"/>
                  </a:cubicBezTo>
                  <a:lnTo>
                    <a:pt x="564" y="141"/>
                  </a:lnTo>
                  <a:cubicBezTo>
                    <a:pt x="565" y="137"/>
                    <a:pt x="567" y="132"/>
                    <a:pt x="567" y="126"/>
                  </a:cubicBezTo>
                  <a:lnTo>
                    <a:pt x="567" y="69"/>
                  </a:lnTo>
                  <a:cubicBezTo>
                    <a:pt x="567" y="32"/>
                    <a:pt x="536" y="0"/>
                    <a:pt x="499" y="0"/>
                  </a:cubicBezTo>
                  <a:lnTo>
                    <a:pt x="441" y="0"/>
                  </a:lnTo>
                  <a:cubicBezTo>
                    <a:pt x="404" y="0"/>
                    <a:pt x="374" y="32"/>
                    <a:pt x="374" y="69"/>
                  </a:cubicBezTo>
                  <a:lnTo>
                    <a:pt x="374" y="126"/>
                  </a:lnTo>
                  <a:cubicBezTo>
                    <a:pt x="374" y="132"/>
                    <a:pt x="374" y="137"/>
                    <a:pt x="376" y="142"/>
                  </a:cubicBezTo>
                  <a:lnTo>
                    <a:pt x="327" y="191"/>
                  </a:lnTo>
                  <a:cubicBezTo>
                    <a:pt x="323" y="190"/>
                    <a:pt x="317" y="190"/>
                    <a:pt x="311" y="190"/>
                  </a:cubicBezTo>
                  <a:lnTo>
                    <a:pt x="253" y="190"/>
                  </a:lnTo>
                  <a:cubicBezTo>
                    <a:pt x="248" y="190"/>
                    <a:pt x="244" y="190"/>
                    <a:pt x="240" y="191"/>
                  </a:cubicBezTo>
                  <a:lnTo>
                    <a:pt x="191" y="142"/>
                  </a:lnTo>
                  <a:cubicBezTo>
                    <a:pt x="191" y="137"/>
                    <a:pt x="192" y="132"/>
                    <a:pt x="192" y="126"/>
                  </a:cubicBezTo>
                  <a:lnTo>
                    <a:pt x="192" y="69"/>
                  </a:lnTo>
                  <a:cubicBezTo>
                    <a:pt x="192" y="32"/>
                    <a:pt x="161" y="0"/>
                    <a:pt x="124" y="0"/>
                  </a:cubicBezTo>
                  <a:lnTo>
                    <a:pt x="66" y="0"/>
                  </a:lnTo>
                  <a:cubicBezTo>
                    <a:pt x="29" y="0"/>
                    <a:pt x="0" y="32"/>
                    <a:pt x="0" y="69"/>
                  </a:cubicBezTo>
                  <a:lnTo>
                    <a:pt x="0" y="126"/>
                  </a:lnTo>
                  <a:cubicBezTo>
                    <a:pt x="0" y="163"/>
                    <a:pt x="29" y="193"/>
                    <a:pt x="66" y="193"/>
                  </a:cubicBezTo>
                  <a:lnTo>
                    <a:pt x="124" y="193"/>
                  </a:lnTo>
                  <a:cubicBezTo>
                    <a:pt x="129" y="193"/>
                    <a:pt x="132" y="193"/>
                    <a:pt x="136" y="193"/>
                  </a:cubicBezTo>
                  <a:lnTo>
                    <a:pt x="188" y="244"/>
                  </a:lnTo>
                  <a:cubicBezTo>
                    <a:pt x="186" y="248"/>
                    <a:pt x="186" y="252"/>
                    <a:pt x="186" y="256"/>
                  </a:cubicBezTo>
                  <a:lnTo>
                    <a:pt x="186" y="314"/>
                  </a:lnTo>
                  <a:cubicBezTo>
                    <a:pt x="186" y="351"/>
                    <a:pt x="216" y="382"/>
                    <a:pt x="253" y="382"/>
                  </a:cubicBezTo>
                  <a:lnTo>
                    <a:pt x="311" y="382"/>
                  </a:lnTo>
                  <a:cubicBezTo>
                    <a:pt x="348" y="382"/>
                    <a:pt x="379" y="351"/>
                    <a:pt x="379" y="314"/>
                  </a:cubicBezTo>
                  <a:lnTo>
                    <a:pt x="379" y="256"/>
                  </a:lnTo>
                  <a:cubicBezTo>
                    <a:pt x="379" y="253"/>
                    <a:pt x="377" y="249"/>
                    <a:pt x="377" y="246"/>
                  </a:cubicBezTo>
                  <a:lnTo>
                    <a:pt x="431" y="193"/>
                  </a:lnTo>
                  <a:cubicBezTo>
                    <a:pt x="434" y="193"/>
                    <a:pt x="438" y="193"/>
                    <a:pt x="441" y="193"/>
                  </a:cubicBezTo>
                  <a:lnTo>
                    <a:pt x="499" y="193"/>
                  </a:lnTo>
                  <a:cubicBezTo>
                    <a:pt x="503" y="193"/>
                    <a:pt x="506" y="193"/>
                    <a:pt x="511" y="193"/>
                  </a:cubicBezTo>
                  <a:lnTo>
                    <a:pt x="560" y="242"/>
                  </a:lnTo>
                  <a:cubicBezTo>
                    <a:pt x="558" y="246"/>
                    <a:pt x="558" y="252"/>
                    <a:pt x="558" y="256"/>
                  </a:cubicBezTo>
                  <a:lnTo>
                    <a:pt x="558" y="314"/>
                  </a:lnTo>
                  <a:cubicBezTo>
                    <a:pt x="558" y="351"/>
                    <a:pt x="588" y="382"/>
                    <a:pt x="625" y="382"/>
                  </a:cubicBezTo>
                  <a:lnTo>
                    <a:pt x="682" y="382"/>
                  </a:lnTo>
                  <a:cubicBezTo>
                    <a:pt x="721" y="382"/>
                    <a:pt x="751" y="351"/>
                    <a:pt x="751" y="314"/>
                  </a:cubicBezTo>
                  <a:lnTo>
                    <a:pt x="751" y="256"/>
                  </a:lnTo>
                  <a:cubicBezTo>
                    <a:pt x="751" y="219"/>
                    <a:pt x="721" y="190"/>
                    <a:pt x="682" y="190"/>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solidFill>
                  <a:schemeClr val="bg1"/>
                </a:solidFill>
              </a:endParaRPr>
            </a:p>
          </p:txBody>
        </p:sp>
      </p:grpSp>
      <p:sp>
        <p:nvSpPr>
          <p:cNvPr id="68" name="Rectángulo 37">
            <a:extLst>
              <a:ext uri="{FF2B5EF4-FFF2-40B4-BE49-F238E27FC236}">
                <a16:creationId xmlns:a16="http://schemas.microsoft.com/office/drawing/2014/main" id="{960806B5-72C5-7091-B6CF-3995AAB8CD4B}"/>
              </a:ext>
            </a:extLst>
          </p:cNvPr>
          <p:cNvSpPr/>
          <p:nvPr/>
        </p:nvSpPr>
        <p:spPr>
          <a:xfrm>
            <a:off x="6094412" y="942119"/>
            <a:ext cx="6094413" cy="1608613"/>
          </a:xfrm>
          <a:prstGeom prst="rect">
            <a:avLst/>
          </a:prstGeom>
          <a:solidFill>
            <a:schemeClr val="accent6">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nvGrpSpPr>
          <p:cNvPr id="69" name="Group 68">
            <a:extLst>
              <a:ext uri="{FF2B5EF4-FFF2-40B4-BE49-F238E27FC236}">
                <a16:creationId xmlns:a16="http://schemas.microsoft.com/office/drawing/2014/main" id="{AC8694D0-4CEB-06D9-7955-6B344607D844}"/>
              </a:ext>
            </a:extLst>
          </p:cNvPr>
          <p:cNvGrpSpPr/>
          <p:nvPr/>
        </p:nvGrpSpPr>
        <p:grpSpPr>
          <a:xfrm>
            <a:off x="6569050" y="1562531"/>
            <a:ext cx="393768" cy="367788"/>
            <a:chOff x="8657130" y="2323034"/>
            <a:chExt cx="1078109" cy="1006982"/>
          </a:xfrm>
          <a:solidFill>
            <a:schemeClr val="bg2"/>
          </a:solidFill>
        </p:grpSpPr>
        <p:sp>
          <p:nvSpPr>
            <p:cNvPr id="71" name="Freeform 70">
              <a:extLst>
                <a:ext uri="{FF2B5EF4-FFF2-40B4-BE49-F238E27FC236}">
                  <a16:creationId xmlns:a16="http://schemas.microsoft.com/office/drawing/2014/main" id="{CD4B71D9-59A8-ADB8-25ED-98E6A5646432}"/>
                </a:ext>
              </a:extLst>
            </p:cNvPr>
            <p:cNvSpPr>
              <a:spLocks noChangeArrowheads="1"/>
            </p:cNvSpPr>
            <p:nvPr/>
          </p:nvSpPr>
          <p:spPr bwMode="auto">
            <a:xfrm>
              <a:off x="8657130" y="2323034"/>
              <a:ext cx="1078109" cy="1006982"/>
            </a:xfrm>
            <a:custGeom>
              <a:avLst/>
              <a:gdLst>
                <a:gd name="T0" fmla="*/ 228239 w 1268"/>
                <a:gd name="T1" fmla="*/ 347237 h 1188"/>
                <a:gd name="T2" fmla="*/ 228239 w 1268"/>
                <a:gd name="T3" fmla="*/ 347237 h 1188"/>
                <a:gd name="T4" fmla="*/ 198673 w 1268"/>
                <a:gd name="T5" fmla="*/ 345440 h 1188"/>
                <a:gd name="T6" fmla="*/ 198673 w 1268"/>
                <a:gd name="T7" fmla="*/ 345440 h 1188"/>
                <a:gd name="T8" fmla="*/ 183890 w 1268"/>
                <a:gd name="T9" fmla="*/ 350832 h 1188"/>
                <a:gd name="T10" fmla="*/ 183890 w 1268"/>
                <a:gd name="T11" fmla="*/ 350832 h 1188"/>
                <a:gd name="T12" fmla="*/ 119709 w 1268"/>
                <a:gd name="T13" fmla="*/ 389294 h 1188"/>
                <a:gd name="T14" fmla="*/ 119709 w 1268"/>
                <a:gd name="T15" fmla="*/ 389294 h 1188"/>
                <a:gd name="T16" fmla="*/ 72835 w 1268"/>
                <a:gd name="T17" fmla="*/ 398280 h 1188"/>
                <a:gd name="T18" fmla="*/ 72835 w 1268"/>
                <a:gd name="T19" fmla="*/ 398280 h 1188"/>
                <a:gd name="T20" fmla="*/ 90503 w 1268"/>
                <a:gd name="T21" fmla="*/ 380307 h 1188"/>
                <a:gd name="T22" fmla="*/ 90503 w 1268"/>
                <a:gd name="T23" fmla="*/ 380307 h 1188"/>
                <a:gd name="T24" fmla="*/ 107449 w 1268"/>
                <a:gd name="T25" fmla="*/ 333937 h 1188"/>
                <a:gd name="T26" fmla="*/ 107449 w 1268"/>
                <a:gd name="T27" fmla="*/ 333937 h 1188"/>
                <a:gd name="T28" fmla="*/ 106368 w 1268"/>
                <a:gd name="T29" fmla="*/ 322435 h 1188"/>
                <a:gd name="T30" fmla="*/ 106368 w 1268"/>
                <a:gd name="T31" fmla="*/ 322435 h 1188"/>
                <a:gd name="T32" fmla="*/ 98796 w 1268"/>
                <a:gd name="T33" fmla="*/ 309494 h 1188"/>
                <a:gd name="T34" fmla="*/ 98796 w 1268"/>
                <a:gd name="T35" fmla="*/ 309494 h 1188"/>
                <a:gd name="T36" fmla="*/ 26682 w 1268"/>
                <a:gd name="T37" fmla="*/ 186559 h 1188"/>
                <a:gd name="T38" fmla="*/ 26682 w 1268"/>
                <a:gd name="T39" fmla="*/ 186559 h 1188"/>
                <a:gd name="T40" fmla="*/ 228239 w 1268"/>
                <a:gd name="T41" fmla="*/ 26600 h 1188"/>
                <a:gd name="T42" fmla="*/ 228239 w 1268"/>
                <a:gd name="T43" fmla="*/ 26600 h 1188"/>
                <a:gd name="T44" fmla="*/ 429797 w 1268"/>
                <a:gd name="T45" fmla="*/ 186559 h 1188"/>
                <a:gd name="T46" fmla="*/ 429797 w 1268"/>
                <a:gd name="T47" fmla="*/ 186559 h 1188"/>
                <a:gd name="T48" fmla="*/ 228239 w 1268"/>
                <a:gd name="T49" fmla="*/ 347237 h 1188"/>
                <a:gd name="T50" fmla="*/ 388692 w 1268"/>
                <a:gd name="T51" fmla="*/ 53559 h 1188"/>
                <a:gd name="T52" fmla="*/ 388692 w 1268"/>
                <a:gd name="T53" fmla="*/ 53559 h 1188"/>
                <a:gd name="T54" fmla="*/ 228239 w 1268"/>
                <a:gd name="T55" fmla="*/ 0 h 1188"/>
                <a:gd name="T56" fmla="*/ 228239 w 1268"/>
                <a:gd name="T57" fmla="*/ 0 h 1188"/>
                <a:gd name="T58" fmla="*/ 67787 w 1268"/>
                <a:gd name="T59" fmla="*/ 53559 h 1188"/>
                <a:gd name="T60" fmla="*/ 67787 w 1268"/>
                <a:gd name="T61" fmla="*/ 53559 h 1188"/>
                <a:gd name="T62" fmla="*/ 0 w 1268"/>
                <a:gd name="T63" fmla="*/ 186559 h 1188"/>
                <a:gd name="T64" fmla="*/ 0 w 1268"/>
                <a:gd name="T65" fmla="*/ 186559 h 1188"/>
                <a:gd name="T66" fmla="*/ 80046 w 1268"/>
                <a:gd name="T67" fmla="*/ 329264 h 1188"/>
                <a:gd name="T68" fmla="*/ 80046 w 1268"/>
                <a:gd name="T69" fmla="*/ 329264 h 1188"/>
                <a:gd name="T70" fmla="*/ 80407 w 1268"/>
                <a:gd name="T71" fmla="*/ 333937 h 1188"/>
                <a:gd name="T72" fmla="*/ 80407 w 1268"/>
                <a:gd name="T73" fmla="*/ 333937 h 1188"/>
                <a:gd name="T74" fmla="*/ 38941 w 1268"/>
                <a:gd name="T75" fmla="*/ 388934 h 1188"/>
                <a:gd name="T76" fmla="*/ 38941 w 1268"/>
                <a:gd name="T77" fmla="*/ 388934 h 1188"/>
                <a:gd name="T78" fmla="*/ 28485 w 1268"/>
                <a:gd name="T79" fmla="*/ 406548 h 1188"/>
                <a:gd name="T80" fmla="*/ 28485 w 1268"/>
                <a:gd name="T81" fmla="*/ 406548 h 1188"/>
                <a:gd name="T82" fmla="*/ 34615 w 1268"/>
                <a:gd name="T83" fmla="*/ 421286 h 1188"/>
                <a:gd name="T84" fmla="*/ 34615 w 1268"/>
                <a:gd name="T85" fmla="*/ 421286 h 1188"/>
                <a:gd name="T86" fmla="*/ 48677 w 1268"/>
                <a:gd name="T87" fmla="*/ 426678 h 1188"/>
                <a:gd name="T88" fmla="*/ 48677 w 1268"/>
                <a:gd name="T89" fmla="*/ 426678 h 1188"/>
                <a:gd name="T90" fmla="*/ 49758 w 1268"/>
                <a:gd name="T91" fmla="*/ 426678 h 1188"/>
                <a:gd name="T92" fmla="*/ 49758 w 1268"/>
                <a:gd name="T93" fmla="*/ 426678 h 1188"/>
                <a:gd name="T94" fmla="*/ 199755 w 1268"/>
                <a:gd name="T95" fmla="*/ 372399 h 1188"/>
                <a:gd name="T96" fmla="*/ 199755 w 1268"/>
                <a:gd name="T97" fmla="*/ 372399 h 1188"/>
                <a:gd name="T98" fmla="*/ 228239 w 1268"/>
                <a:gd name="T99" fmla="*/ 374197 h 1188"/>
                <a:gd name="T100" fmla="*/ 228239 w 1268"/>
                <a:gd name="T101" fmla="*/ 374197 h 1188"/>
                <a:gd name="T102" fmla="*/ 388692 w 1268"/>
                <a:gd name="T103" fmla="*/ 320278 h 1188"/>
                <a:gd name="T104" fmla="*/ 388692 w 1268"/>
                <a:gd name="T105" fmla="*/ 320278 h 1188"/>
                <a:gd name="T106" fmla="*/ 456839 w 1268"/>
                <a:gd name="T107" fmla="*/ 186559 h 1188"/>
                <a:gd name="T108" fmla="*/ 456839 w 1268"/>
                <a:gd name="T109" fmla="*/ 186559 h 1188"/>
                <a:gd name="T110" fmla="*/ 388692 w 1268"/>
                <a:gd name="T111" fmla="*/ 53559 h 11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268" h="1188">
                  <a:moveTo>
                    <a:pt x="633" y="966"/>
                  </a:moveTo>
                  <a:lnTo>
                    <a:pt x="633" y="966"/>
                  </a:lnTo>
                  <a:cubicBezTo>
                    <a:pt x="606" y="966"/>
                    <a:pt x="577" y="965"/>
                    <a:pt x="551" y="961"/>
                  </a:cubicBezTo>
                  <a:cubicBezTo>
                    <a:pt x="535" y="959"/>
                    <a:pt x="522" y="965"/>
                    <a:pt x="510" y="976"/>
                  </a:cubicBezTo>
                  <a:cubicBezTo>
                    <a:pt x="458" y="1026"/>
                    <a:pt x="400" y="1062"/>
                    <a:pt x="332" y="1083"/>
                  </a:cubicBezTo>
                  <a:cubicBezTo>
                    <a:pt x="293" y="1095"/>
                    <a:pt x="251" y="1104"/>
                    <a:pt x="202" y="1108"/>
                  </a:cubicBezTo>
                  <a:cubicBezTo>
                    <a:pt x="221" y="1094"/>
                    <a:pt x="237" y="1076"/>
                    <a:pt x="251" y="1058"/>
                  </a:cubicBezTo>
                  <a:cubicBezTo>
                    <a:pt x="282" y="1018"/>
                    <a:pt x="298" y="974"/>
                    <a:pt x="298" y="929"/>
                  </a:cubicBezTo>
                  <a:cubicBezTo>
                    <a:pt x="298" y="917"/>
                    <a:pt x="296" y="907"/>
                    <a:pt x="295" y="897"/>
                  </a:cubicBezTo>
                  <a:cubicBezTo>
                    <a:pt x="293" y="882"/>
                    <a:pt x="286" y="870"/>
                    <a:pt x="274" y="861"/>
                  </a:cubicBezTo>
                  <a:cubicBezTo>
                    <a:pt x="146" y="777"/>
                    <a:pt x="74" y="651"/>
                    <a:pt x="74" y="519"/>
                  </a:cubicBezTo>
                  <a:cubicBezTo>
                    <a:pt x="74" y="273"/>
                    <a:pt x="324" y="74"/>
                    <a:pt x="633" y="74"/>
                  </a:cubicBezTo>
                  <a:cubicBezTo>
                    <a:pt x="942" y="74"/>
                    <a:pt x="1192" y="273"/>
                    <a:pt x="1192" y="519"/>
                  </a:cubicBezTo>
                  <a:cubicBezTo>
                    <a:pt x="1192" y="766"/>
                    <a:pt x="942" y="966"/>
                    <a:pt x="633" y="966"/>
                  </a:cubicBezTo>
                  <a:close/>
                  <a:moveTo>
                    <a:pt x="1078" y="149"/>
                  </a:moveTo>
                  <a:lnTo>
                    <a:pt x="1078" y="149"/>
                  </a:lnTo>
                  <a:cubicBezTo>
                    <a:pt x="958" y="53"/>
                    <a:pt x="801" y="0"/>
                    <a:pt x="633" y="0"/>
                  </a:cubicBezTo>
                  <a:cubicBezTo>
                    <a:pt x="465" y="0"/>
                    <a:pt x="307" y="53"/>
                    <a:pt x="188" y="149"/>
                  </a:cubicBezTo>
                  <a:cubicBezTo>
                    <a:pt x="67" y="248"/>
                    <a:pt x="0" y="380"/>
                    <a:pt x="0" y="519"/>
                  </a:cubicBezTo>
                  <a:cubicBezTo>
                    <a:pt x="0" y="673"/>
                    <a:pt x="80" y="817"/>
                    <a:pt x="222" y="916"/>
                  </a:cubicBezTo>
                  <a:cubicBezTo>
                    <a:pt x="223" y="920"/>
                    <a:pt x="223" y="925"/>
                    <a:pt x="223" y="929"/>
                  </a:cubicBezTo>
                  <a:cubicBezTo>
                    <a:pt x="223" y="974"/>
                    <a:pt x="193" y="1038"/>
                    <a:pt x="108" y="1082"/>
                  </a:cubicBezTo>
                  <a:cubicBezTo>
                    <a:pt x="91" y="1092"/>
                    <a:pt x="79" y="1110"/>
                    <a:pt x="79" y="1131"/>
                  </a:cubicBezTo>
                  <a:cubicBezTo>
                    <a:pt x="79" y="1147"/>
                    <a:pt x="85" y="1162"/>
                    <a:pt x="96" y="1172"/>
                  </a:cubicBezTo>
                  <a:cubicBezTo>
                    <a:pt x="107" y="1183"/>
                    <a:pt x="120" y="1187"/>
                    <a:pt x="135" y="1187"/>
                  </a:cubicBezTo>
                  <a:cubicBezTo>
                    <a:pt x="137" y="1187"/>
                    <a:pt x="137" y="1187"/>
                    <a:pt x="138" y="1187"/>
                  </a:cubicBezTo>
                  <a:cubicBezTo>
                    <a:pt x="268" y="1183"/>
                    <a:pt x="419" y="1160"/>
                    <a:pt x="554" y="1036"/>
                  </a:cubicBezTo>
                  <a:cubicBezTo>
                    <a:pt x="579" y="1039"/>
                    <a:pt x="606" y="1041"/>
                    <a:pt x="633" y="1041"/>
                  </a:cubicBezTo>
                  <a:cubicBezTo>
                    <a:pt x="801" y="1041"/>
                    <a:pt x="959" y="987"/>
                    <a:pt x="1078" y="891"/>
                  </a:cubicBezTo>
                  <a:cubicBezTo>
                    <a:pt x="1199" y="792"/>
                    <a:pt x="1267" y="660"/>
                    <a:pt x="1267" y="519"/>
                  </a:cubicBezTo>
                  <a:cubicBezTo>
                    <a:pt x="1267" y="380"/>
                    <a:pt x="1199" y="248"/>
                    <a:pt x="1078" y="149"/>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solidFill>
                  <a:schemeClr val="bg1"/>
                </a:solidFill>
              </a:endParaRPr>
            </a:p>
          </p:txBody>
        </p:sp>
        <p:sp>
          <p:nvSpPr>
            <p:cNvPr id="72" name="Freeform 71">
              <a:extLst>
                <a:ext uri="{FF2B5EF4-FFF2-40B4-BE49-F238E27FC236}">
                  <a16:creationId xmlns:a16="http://schemas.microsoft.com/office/drawing/2014/main" id="{4662D2D9-6D87-9C03-788A-ED8716B720C1}"/>
                </a:ext>
              </a:extLst>
            </p:cNvPr>
            <p:cNvSpPr>
              <a:spLocks noChangeArrowheads="1"/>
            </p:cNvSpPr>
            <p:nvPr/>
          </p:nvSpPr>
          <p:spPr bwMode="auto">
            <a:xfrm>
              <a:off x="8877993" y="2629995"/>
              <a:ext cx="640126" cy="325677"/>
            </a:xfrm>
            <a:custGeom>
              <a:avLst/>
              <a:gdLst>
                <a:gd name="T0" fmla="*/ 228144 w 752"/>
                <a:gd name="T1" fmla="*/ 111067 h 383"/>
                <a:gd name="T2" fmla="*/ 244388 w 752"/>
                <a:gd name="T3" fmla="*/ 95200 h 383"/>
                <a:gd name="T4" fmla="*/ 109740 w 752"/>
                <a:gd name="T5" fmla="*/ 111067 h 383"/>
                <a:gd name="T6" fmla="*/ 93857 w 752"/>
                <a:gd name="T7" fmla="*/ 95200 h 383"/>
                <a:gd name="T8" fmla="*/ 109740 w 752"/>
                <a:gd name="T9" fmla="*/ 111067 h 383"/>
                <a:gd name="T10" fmla="*/ 42596 w 752"/>
                <a:gd name="T11" fmla="*/ 27406 h 383"/>
                <a:gd name="T12" fmla="*/ 26352 w 752"/>
                <a:gd name="T13" fmla="*/ 42912 h 383"/>
                <a:gd name="T14" fmla="*/ 162083 w 752"/>
                <a:gd name="T15" fmla="*/ 27406 h 383"/>
                <a:gd name="T16" fmla="*/ 177244 w 752"/>
                <a:gd name="T17" fmla="*/ 42912 h 383"/>
                <a:gd name="T18" fmla="*/ 162083 w 752"/>
                <a:gd name="T19" fmla="*/ 27406 h 383"/>
                <a:gd name="T20" fmla="*/ 225617 w 752"/>
                <a:gd name="T21" fmla="*/ 68515 h 383"/>
                <a:gd name="T22" fmla="*/ 221285 w 752"/>
                <a:gd name="T23" fmla="*/ 68515 h 383"/>
                <a:gd name="T24" fmla="*/ 203597 w 752"/>
                <a:gd name="T25" fmla="*/ 50845 h 383"/>
                <a:gd name="T26" fmla="*/ 204679 w 752"/>
                <a:gd name="T27" fmla="*/ 24882 h 383"/>
                <a:gd name="T28" fmla="*/ 180132 w 752"/>
                <a:gd name="T29" fmla="*/ 0 h 383"/>
                <a:gd name="T30" fmla="*/ 159195 w 752"/>
                <a:gd name="T31" fmla="*/ 0 h 383"/>
                <a:gd name="T32" fmla="*/ 135009 w 752"/>
                <a:gd name="T33" fmla="*/ 45436 h 383"/>
                <a:gd name="T34" fmla="*/ 135731 w 752"/>
                <a:gd name="T35" fmla="*/ 51206 h 383"/>
                <a:gd name="T36" fmla="*/ 118043 w 752"/>
                <a:gd name="T37" fmla="*/ 68876 h 383"/>
                <a:gd name="T38" fmla="*/ 91330 w 752"/>
                <a:gd name="T39" fmla="*/ 68515 h 383"/>
                <a:gd name="T40" fmla="*/ 86637 w 752"/>
                <a:gd name="T41" fmla="*/ 68876 h 383"/>
                <a:gd name="T42" fmla="*/ 68948 w 752"/>
                <a:gd name="T43" fmla="*/ 51206 h 383"/>
                <a:gd name="T44" fmla="*/ 69309 w 752"/>
                <a:gd name="T45" fmla="*/ 24882 h 383"/>
                <a:gd name="T46" fmla="*/ 44762 w 752"/>
                <a:gd name="T47" fmla="*/ 0 h 383"/>
                <a:gd name="T48" fmla="*/ 23825 w 752"/>
                <a:gd name="T49" fmla="*/ 0 h 383"/>
                <a:gd name="T50" fmla="*/ 0 w 752"/>
                <a:gd name="T51" fmla="*/ 45436 h 383"/>
                <a:gd name="T52" fmla="*/ 23825 w 752"/>
                <a:gd name="T53" fmla="*/ 69597 h 383"/>
                <a:gd name="T54" fmla="*/ 44762 w 752"/>
                <a:gd name="T55" fmla="*/ 69597 h 383"/>
                <a:gd name="T56" fmla="*/ 67866 w 752"/>
                <a:gd name="T57" fmla="*/ 87988 h 383"/>
                <a:gd name="T58" fmla="*/ 67144 w 752"/>
                <a:gd name="T59" fmla="*/ 92315 h 383"/>
                <a:gd name="T60" fmla="*/ 67144 w 752"/>
                <a:gd name="T61" fmla="*/ 113230 h 383"/>
                <a:gd name="T62" fmla="*/ 112267 w 752"/>
                <a:gd name="T63" fmla="*/ 137751 h 383"/>
                <a:gd name="T64" fmla="*/ 136814 w 752"/>
                <a:gd name="T65" fmla="*/ 113230 h 383"/>
                <a:gd name="T66" fmla="*/ 136814 w 752"/>
                <a:gd name="T67" fmla="*/ 92315 h 383"/>
                <a:gd name="T68" fmla="*/ 155585 w 752"/>
                <a:gd name="T69" fmla="*/ 69597 h 383"/>
                <a:gd name="T70" fmla="*/ 159195 w 752"/>
                <a:gd name="T71" fmla="*/ 69597 h 383"/>
                <a:gd name="T72" fmla="*/ 180132 w 752"/>
                <a:gd name="T73" fmla="*/ 69597 h 383"/>
                <a:gd name="T74" fmla="*/ 202153 w 752"/>
                <a:gd name="T75" fmla="*/ 87267 h 383"/>
                <a:gd name="T76" fmla="*/ 201431 w 752"/>
                <a:gd name="T77" fmla="*/ 92315 h 383"/>
                <a:gd name="T78" fmla="*/ 201431 w 752"/>
                <a:gd name="T79" fmla="*/ 113230 h 383"/>
                <a:gd name="T80" fmla="*/ 246193 w 752"/>
                <a:gd name="T81" fmla="*/ 137751 h 383"/>
                <a:gd name="T82" fmla="*/ 271101 w 752"/>
                <a:gd name="T83" fmla="*/ 113230 h 383"/>
                <a:gd name="T84" fmla="*/ 271101 w 752"/>
                <a:gd name="T85" fmla="*/ 92315 h 38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52" h="383">
                  <a:moveTo>
                    <a:pt x="677" y="308"/>
                  </a:moveTo>
                  <a:lnTo>
                    <a:pt x="632" y="308"/>
                  </a:lnTo>
                  <a:lnTo>
                    <a:pt x="632" y="264"/>
                  </a:lnTo>
                  <a:lnTo>
                    <a:pt x="677" y="264"/>
                  </a:lnTo>
                  <a:lnTo>
                    <a:pt x="677" y="308"/>
                  </a:lnTo>
                  <a:close/>
                  <a:moveTo>
                    <a:pt x="304" y="308"/>
                  </a:moveTo>
                  <a:lnTo>
                    <a:pt x="260" y="308"/>
                  </a:lnTo>
                  <a:lnTo>
                    <a:pt x="260" y="264"/>
                  </a:lnTo>
                  <a:lnTo>
                    <a:pt x="304" y="264"/>
                  </a:lnTo>
                  <a:lnTo>
                    <a:pt x="304" y="308"/>
                  </a:lnTo>
                  <a:close/>
                  <a:moveTo>
                    <a:pt x="73" y="76"/>
                  </a:moveTo>
                  <a:lnTo>
                    <a:pt x="118" y="76"/>
                  </a:lnTo>
                  <a:lnTo>
                    <a:pt x="118" y="119"/>
                  </a:lnTo>
                  <a:lnTo>
                    <a:pt x="73" y="119"/>
                  </a:lnTo>
                  <a:lnTo>
                    <a:pt x="73" y="76"/>
                  </a:lnTo>
                  <a:close/>
                  <a:moveTo>
                    <a:pt x="449" y="76"/>
                  </a:moveTo>
                  <a:lnTo>
                    <a:pt x="491" y="76"/>
                  </a:lnTo>
                  <a:lnTo>
                    <a:pt x="491" y="119"/>
                  </a:lnTo>
                  <a:lnTo>
                    <a:pt x="449" y="119"/>
                  </a:lnTo>
                  <a:lnTo>
                    <a:pt x="449" y="76"/>
                  </a:lnTo>
                  <a:close/>
                  <a:moveTo>
                    <a:pt x="682" y="190"/>
                  </a:moveTo>
                  <a:lnTo>
                    <a:pt x="625" y="190"/>
                  </a:lnTo>
                  <a:cubicBezTo>
                    <a:pt x="622" y="190"/>
                    <a:pt x="617" y="190"/>
                    <a:pt x="613" y="190"/>
                  </a:cubicBezTo>
                  <a:lnTo>
                    <a:pt x="564" y="141"/>
                  </a:lnTo>
                  <a:cubicBezTo>
                    <a:pt x="565" y="137"/>
                    <a:pt x="567" y="132"/>
                    <a:pt x="567" y="126"/>
                  </a:cubicBezTo>
                  <a:lnTo>
                    <a:pt x="567" y="69"/>
                  </a:lnTo>
                  <a:cubicBezTo>
                    <a:pt x="567" y="32"/>
                    <a:pt x="536" y="0"/>
                    <a:pt x="499" y="0"/>
                  </a:cubicBezTo>
                  <a:lnTo>
                    <a:pt x="441" y="0"/>
                  </a:lnTo>
                  <a:cubicBezTo>
                    <a:pt x="404" y="0"/>
                    <a:pt x="374" y="32"/>
                    <a:pt x="374" y="69"/>
                  </a:cubicBezTo>
                  <a:lnTo>
                    <a:pt x="374" y="126"/>
                  </a:lnTo>
                  <a:cubicBezTo>
                    <a:pt x="374" y="132"/>
                    <a:pt x="374" y="137"/>
                    <a:pt x="376" y="142"/>
                  </a:cubicBezTo>
                  <a:lnTo>
                    <a:pt x="327" y="191"/>
                  </a:lnTo>
                  <a:cubicBezTo>
                    <a:pt x="323" y="190"/>
                    <a:pt x="317" y="190"/>
                    <a:pt x="311" y="190"/>
                  </a:cubicBezTo>
                  <a:lnTo>
                    <a:pt x="253" y="190"/>
                  </a:lnTo>
                  <a:cubicBezTo>
                    <a:pt x="248" y="190"/>
                    <a:pt x="244" y="190"/>
                    <a:pt x="240" y="191"/>
                  </a:cubicBezTo>
                  <a:lnTo>
                    <a:pt x="191" y="142"/>
                  </a:lnTo>
                  <a:cubicBezTo>
                    <a:pt x="191" y="137"/>
                    <a:pt x="192" y="132"/>
                    <a:pt x="192" y="126"/>
                  </a:cubicBezTo>
                  <a:lnTo>
                    <a:pt x="192" y="69"/>
                  </a:lnTo>
                  <a:cubicBezTo>
                    <a:pt x="192" y="32"/>
                    <a:pt x="161" y="0"/>
                    <a:pt x="124" y="0"/>
                  </a:cubicBezTo>
                  <a:lnTo>
                    <a:pt x="66" y="0"/>
                  </a:lnTo>
                  <a:cubicBezTo>
                    <a:pt x="29" y="0"/>
                    <a:pt x="0" y="32"/>
                    <a:pt x="0" y="69"/>
                  </a:cubicBezTo>
                  <a:lnTo>
                    <a:pt x="0" y="126"/>
                  </a:lnTo>
                  <a:cubicBezTo>
                    <a:pt x="0" y="163"/>
                    <a:pt x="29" y="193"/>
                    <a:pt x="66" y="193"/>
                  </a:cubicBezTo>
                  <a:lnTo>
                    <a:pt x="124" y="193"/>
                  </a:lnTo>
                  <a:cubicBezTo>
                    <a:pt x="129" y="193"/>
                    <a:pt x="132" y="193"/>
                    <a:pt x="136" y="193"/>
                  </a:cubicBezTo>
                  <a:lnTo>
                    <a:pt x="188" y="244"/>
                  </a:lnTo>
                  <a:cubicBezTo>
                    <a:pt x="186" y="248"/>
                    <a:pt x="186" y="252"/>
                    <a:pt x="186" y="256"/>
                  </a:cubicBezTo>
                  <a:lnTo>
                    <a:pt x="186" y="314"/>
                  </a:lnTo>
                  <a:cubicBezTo>
                    <a:pt x="186" y="351"/>
                    <a:pt x="216" y="382"/>
                    <a:pt x="253" y="382"/>
                  </a:cubicBezTo>
                  <a:lnTo>
                    <a:pt x="311" y="382"/>
                  </a:lnTo>
                  <a:cubicBezTo>
                    <a:pt x="348" y="382"/>
                    <a:pt x="379" y="351"/>
                    <a:pt x="379" y="314"/>
                  </a:cubicBezTo>
                  <a:lnTo>
                    <a:pt x="379" y="256"/>
                  </a:lnTo>
                  <a:cubicBezTo>
                    <a:pt x="379" y="253"/>
                    <a:pt x="377" y="249"/>
                    <a:pt x="377" y="246"/>
                  </a:cubicBezTo>
                  <a:lnTo>
                    <a:pt x="431" y="193"/>
                  </a:lnTo>
                  <a:cubicBezTo>
                    <a:pt x="434" y="193"/>
                    <a:pt x="438" y="193"/>
                    <a:pt x="441" y="193"/>
                  </a:cubicBezTo>
                  <a:lnTo>
                    <a:pt x="499" y="193"/>
                  </a:lnTo>
                  <a:cubicBezTo>
                    <a:pt x="503" y="193"/>
                    <a:pt x="506" y="193"/>
                    <a:pt x="511" y="193"/>
                  </a:cubicBezTo>
                  <a:lnTo>
                    <a:pt x="560" y="242"/>
                  </a:lnTo>
                  <a:cubicBezTo>
                    <a:pt x="558" y="246"/>
                    <a:pt x="558" y="252"/>
                    <a:pt x="558" y="256"/>
                  </a:cubicBezTo>
                  <a:lnTo>
                    <a:pt x="558" y="314"/>
                  </a:lnTo>
                  <a:cubicBezTo>
                    <a:pt x="558" y="351"/>
                    <a:pt x="588" y="382"/>
                    <a:pt x="625" y="382"/>
                  </a:cubicBezTo>
                  <a:lnTo>
                    <a:pt x="682" y="382"/>
                  </a:lnTo>
                  <a:cubicBezTo>
                    <a:pt x="721" y="382"/>
                    <a:pt x="751" y="351"/>
                    <a:pt x="751" y="314"/>
                  </a:cubicBezTo>
                  <a:lnTo>
                    <a:pt x="751" y="256"/>
                  </a:lnTo>
                  <a:cubicBezTo>
                    <a:pt x="751" y="219"/>
                    <a:pt x="721" y="190"/>
                    <a:pt x="682" y="190"/>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solidFill>
                  <a:schemeClr val="bg1"/>
                </a:solidFill>
              </a:endParaRPr>
            </a:p>
          </p:txBody>
        </p:sp>
      </p:grpSp>
      <p:sp>
        <p:nvSpPr>
          <p:cNvPr id="89" name="Text Placeholder 6">
            <a:extLst>
              <a:ext uri="{FF2B5EF4-FFF2-40B4-BE49-F238E27FC236}">
                <a16:creationId xmlns:a16="http://schemas.microsoft.com/office/drawing/2014/main" id="{5248A855-9BBE-240D-E1D7-9BA5B567B8E8}"/>
              </a:ext>
            </a:extLst>
          </p:cNvPr>
          <p:cNvSpPr txBox="1">
            <a:spLocks/>
          </p:cNvSpPr>
          <p:nvPr/>
        </p:nvSpPr>
        <p:spPr>
          <a:xfrm>
            <a:off x="428213" y="538369"/>
            <a:ext cx="3941741" cy="815608"/>
          </a:xfrm>
          <a:prstGeom prst="rect">
            <a:avLst/>
          </a:prstGeom>
        </p:spPr>
        <p:txBody>
          <a:bodyPr>
            <a:normAutofit fontScale="70000" lnSpcReduction="20000"/>
          </a:bodyPr>
          <a:lstStyle>
            <a:lvl1pPr marL="0" indent="0" algn="l" defTabSz="1828343" rtl="0" eaLnBrk="1" latinLnBrk="0" hangingPunct="1">
              <a:lnSpc>
                <a:spcPct val="100000"/>
              </a:lnSpc>
              <a:spcBef>
                <a:spcPts val="2000"/>
              </a:spcBef>
              <a:buFont typeface="Arial" panose="020B0604020202020204" pitchFamily="34" charset="0"/>
              <a:buNone/>
              <a:defRPr sz="9000" b="1" i="0" kern="1200">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vl2pPr marL="457200" indent="-685800" algn="l" defTabSz="1828343" rtl="0" eaLnBrk="1" latinLnBrk="0" hangingPunct="1">
              <a:lnSpc>
                <a:spcPct val="100000"/>
              </a:lnSpc>
              <a:spcBef>
                <a:spcPts val="0"/>
              </a:spcBef>
              <a:buFont typeface="Arial" panose="020B0604020202020204" pitchFamily="34" charset="0"/>
              <a:buChar char="•"/>
              <a:defRPr sz="4799" b="1" i="0" kern="1200">
                <a:solidFill>
                  <a:schemeClr val="tx2"/>
                </a:solidFill>
                <a:latin typeface="Book Antiqua" panose="02040602050305030304" pitchFamily="18" charset="0"/>
                <a:ea typeface="Helvetica Neue Condensed" panose="02000503000000020004" pitchFamily="2" charset="0"/>
                <a:cs typeface="Helvetica Neue Condensed" panose="02000503000000020004" pitchFamily="2" charset="0"/>
              </a:defRPr>
            </a:lvl2pPr>
            <a:lvl3pPr marL="1371600" indent="-685800" algn="l" defTabSz="1828343" rtl="0" eaLnBrk="1" latinLnBrk="0" hangingPunct="1">
              <a:lnSpc>
                <a:spcPct val="100000"/>
              </a:lnSpc>
              <a:spcBef>
                <a:spcPts val="1000"/>
              </a:spcBef>
              <a:buFont typeface="Arial" panose="020B0604020202020204" pitchFamily="34" charset="0"/>
              <a:buChar char="•"/>
              <a:defRPr sz="3999" b="1" i="0" kern="1200">
                <a:solidFill>
                  <a:schemeClr val="tx2"/>
                </a:solidFill>
                <a:latin typeface="Book Antiqua" panose="02040602050305030304" pitchFamily="18" charset="0"/>
                <a:ea typeface="Helvetica Neue Condensed" panose="02000503000000020004" pitchFamily="2" charset="0"/>
                <a:cs typeface="Helvetica Neue Condensed" panose="02000503000000020004" pitchFamily="2" charset="0"/>
              </a:defRPr>
            </a:lvl3pPr>
            <a:lvl4pPr marL="2286000" indent="-685800" algn="l" defTabSz="1828343" rtl="0" eaLnBrk="1" latinLnBrk="0" hangingPunct="1">
              <a:lnSpc>
                <a:spcPct val="100000"/>
              </a:lnSpc>
              <a:spcBef>
                <a:spcPts val="1000"/>
              </a:spcBef>
              <a:buFont typeface="Arial" panose="020B0604020202020204" pitchFamily="34" charset="0"/>
              <a:buChar char="•"/>
              <a:defRPr sz="3599" b="1" i="0" kern="1200">
                <a:solidFill>
                  <a:schemeClr val="tx2"/>
                </a:solidFill>
                <a:latin typeface="Book Antiqua" panose="02040602050305030304" pitchFamily="18" charset="0"/>
                <a:ea typeface="Helvetica Neue Condensed" panose="02000503000000020004" pitchFamily="2" charset="0"/>
                <a:cs typeface="Helvetica Neue Condensed" panose="02000503000000020004" pitchFamily="2" charset="0"/>
              </a:defRPr>
            </a:lvl4pPr>
            <a:lvl5pPr marL="3200400" indent="-685800" algn="l" defTabSz="1828343" rtl="0" eaLnBrk="1" latinLnBrk="0" hangingPunct="1">
              <a:lnSpc>
                <a:spcPct val="100000"/>
              </a:lnSpc>
              <a:spcBef>
                <a:spcPts val="1000"/>
              </a:spcBef>
              <a:buFont typeface="Arial" panose="020B0604020202020204" pitchFamily="34" charset="0"/>
              <a:buChar char="•"/>
              <a:defRPr sz="3599" b="1" i="0" kern="1200">
                <a:solidFill>
                  <a:schemeClr val="tx2"/>
                </a:solidFill>
                <a:latin typeface="Book Antiqua" panose="02040602050305030304" pitchFamily="18" charset="0"/>
                <a:ea typeface="Helvetica Neue Condensed" panose="02000503000000020004" pitchFamily="2" charset="0"/>
                <a:cs typeface="Helvetica Neue Condensed" panose="02000503000000020004" pitchFamily="2" charset="0"/>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r>
              <a:rPr lang="en-US" sz="3600" dirty="0">
                <a:solidFill>
                  <a:schemeClr val="bg2"/>
                </a:solidFill>
                <a:latin typeface="Roboto" panose="02000000000000000000" pitchFamily="2" charset="0"/>
                <a:ea typeface="Roboto" panose="02000000000000000000" pitchFamily="2" charset="0"/>
                <a:cs typeface="Roboto" panose="02000000000000000000" pitchFamily="2" charset="0"/>
              </a:rPr>
              <a:t>What we heard from the “Block Leaders(2024)”:</a:t>
            </a:r>
          </a:p>
        </p:txBody>
      </p:sp>
      <p:sp>
        <p:nvSpPr>
          <p:cNvPr id="2" name="TextBox 1">
            <a:extLst>
              <a:ext uri="{FF2B5EF4-FFF2-40B4-BE49-F238E27FC236}">
                <a16:creationId xmlns:a16="http://schemas.microsoft.com/office/drawing/2014/main" id="{ED47BE69-E430-BF91-C5FB-B16C16C79272}"/>
              </a:ext>
            </a:extLst>
          </p:cNvPr>
          <p:cNvSpPr txBox="1"/>
          <p:nvPr/>
        </p:nvSpPr>
        <p:spPr>
          <a:xfrm>
            <a:off x="7198381" y="1575609"/>
            <a:ext cx="4754880" cy="480131"/>
          </a:xfrm>
          <a:prstGeom prst="rect">
            <a:avLst/>
          </a:prstGeom>
          <a:noFill/>
        </p:spPr>
        <p:txBody>
          <a:bodyPr wrap="square" lIns="91440" tIns="45720" rIns="91440" bIns="45720" rtlCol="0" anchor="t">
            <a:spAutoFit/>
          </a:bodyPr>
          <a:lstStyle/>
          <a:p>
            <a:pPr>
              <a:lnSpc>
                <a:spcPct val="90146"/>
              </a:lnSpc>
            </a:pPr>
            <a:r>
              <a:rPr lang="en-US" sz="2800" b="1" dirty="0">
                <a:solidFill>
                  <a:schemeClr val="bg2"/>
                </a:solidFill>
                <a:latin typeface="Roboto" panose="02000000000000000000" pitchFamily="2" charset="0"/>
                <a:ea typeface="Roboto" panose="02000000000000000000" pitchFamily="2" charset="0"/>
                <a:cs typeface="Roboto" panose="02000000000000000000" pitchFamily="2" charset="0"/>
              </a:rPr>
              <a:t>“Reduce cut-thru Traffic”</a:t>
            </a:r>
            <a:endParaRPr lang="en-US" sz="2800" dirty="0"/>
          </a:p>
        </p:txBody>
      </p:sp>
      <p:sp>
        <p:nvSpPr>
          <p:cNvPr id="5" name="TextBox 4">
            <a:extLst>
              <a:ext uri="{FF2B5EF4-FFF2-40B4-BE49-F238E27FC236}">
                <a16:creationId xmlns:a16="http://schemas.microsoft.com/office/drawing/2014/main" id="{4BFD7E2A-B27E-02BA-5496-D2330617F2FB}"/>
              </a:ext>
            </a:extLst>
          </p:cNvPr>
          <p:cNvSpPr txBox="1"/>
          <p:nvPr/>
        </p:nvSpPr>
        <p:spPr>
          <a:xfrm>
            <a:off x="7297635" y="2941413"/>
            <a:ext cx="4754880" cy="1255728"/>
          </a:xfrm>
          <a:prstGeom prst="rect">
            <a:avLst/>
          </a:prstGeom>
          <a:noFill/>
        </p:spPr>
        <p:txBody>
          <a:bodyPr wrap="square" lIns="91440" tIns="45720" rIns="91440" bIns="45720" rtlCol="0" anchor="t">
            <a:spAutoFit/>
          </a:bodyPr>
          <a:lstStyle/>
          <a:p>
            <a:pPr>
              <a:lnSpc>
                <a:spcPct val="90146"/>
              </a:lnSpc>
            </a:pPr>
            <a:r>
              <a:rPr lang="en-US" sz="2800" b="1" dirty="0">
                <a:solidFill>
                  <a:schemeClr val="bg2"/>
                </a:solidFill>
                <a:latin typeface="Roboto" panose="02000000000000000000" pitchFamily="2" charset="0"/>
                <a:ea typeface="Roboto" panose="02000000000000000000" pitchFamily="2" charset="0"/>
                <a:cs typeface="Roboto" panose="02000000000000000000" pitchFamily="2" charset="0"/>
              </a:rPr>
              <a:t>“Dangerous intersections/roads with sight distance”</a:t>
            </a:r>
            <a:endParaRPr lang="en-US" sz="2800" dirty="0"/>
          </a:p>
        </p:txBody>
      </p:sp>
      <p:sp>
        <p:nvSpPr>
          <p:cNvPr id="6" name="TextBox 5">
            <a:extLst>
              <a:ext uri="{FF2B5EF4-FFF2-40B4-BE49-F238E27FC236}">
                <a16:creationId xmlns:a16="http://schemas.microsoft.com/office/drawing/2014/main" id="{6348313A-F486-7AB1-99EC-861A3CD05E00}"/>
              </a:ext>
            </a:extLst>
          </p:cNvPr>
          <p:cNvSpPr txBox="1"/>
          <p:nvPr/>
        </p:nvSpPr>
        <p:spPr>
          <a:xfrm>
            <a:off x="7297635" y="5165391"/>
            <a:ext cx="4754880" cy="480131"/>
          </a:xfrm>
          <a:prstGeom prst="rect">
            <a:avLst/>
          </a:prstGeom>
          <a:noFill/>
        </p:spPr>
        <p:txBody>
          <a:bodyPr wrap="square" lIns="91440" tIns="45720" rIns="91440" bIns="45720" rtlCol="0" anchor="t">
            <a:spAutoFit/>
          </a:bodyPr>
          <a:lstStyle/>
          <a:p>
            <a:pPr>
              <a:lnSpc>
                <a:spcPct val="90146"/>
              </a:lnSpc>
            </a:pPr>
            <a:r>
              <a:rPr lang="en-US" sz="2800" b="1" dirty="0">
                <a:solidFill>
                  <a:schemeClr val="bg2"/>
                </a:solidFill>
                <a:latin typeface="Roboto" panose="02000000000000000000" pitchFamily="2" charset="0"/>
                <a:ea typeface="Roboto" panose="02000000000000000000" pitchFamily="2" charset="0"/>
                <a:cs typeface="Roboto" panose="02000000000000000000" pitchFamily="2" charset="0"/>
              </a:rPr>
              <a:t>“Cars going the wrong way”</a:t>
            </a:r>
            <a:endParaRPr lang="en-US" sz="2800" dirty="0"/>
          </a:p>
        </p:txBody>
      </p:sp>
    </p:spTree>
    <p:extLst>
      <p:ext uri="{BB962C8B-B14F-4D97-AF65-F5344CB8AC3E}">
        <p14:creationId xmlns:p14="http://schemas.microsoft.com/office/powerpoint/2010/main" val="17327591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 picture containing track, outdoor, traveling, several&#10;&#10;Description automatically generated">
            <a:extLst>
              <a:ext uri="{FF2B5EF4-FFF2-40B4-BE49-F238E27FC236}">
                <a16:creationId xmlns:a16="http://schemas.microsoft.com/office/drawing/2014/main" id="{A8E1F6B8-6C15-C6ED-9958-BAA1C42FAE51}"/>
              </a:ext>
            </a:extLst>
          </p:cNvPr>
          <p:cNvPicPr>
            <a:picLocks noGrp="1" noChangeAspect="1"/>
          </p:cNvPicPr>
          <p:nvPr>
            <p:ph type="pic" sz="quarter" idx="14"/>
          </p:nvPr>
        </p:nvPicPr>
        <p:blipFill>
          <a:blip r:embed="rId2" cstate="email">
            <a:extLst>
              <a:ext uri="{28A0092B-C50C-407E-A947-70E740481C1C}">
                <a14:useLocalDpi xmlns:a14="http://schemas.microsoft.com/office/drawing/2010/main" val="0"/>
              </a:ext>
            </a:extLst>
          </a:blip>
          <a:srcRect t="2692" b="2692"/>
          <a:stretch>
            <a:fillRect/>
          </a:stretch>
        </p:blipFill>
        <p:spPr/>
      </p:pic>
      <p:sp>
        <p:nvSpPr>
          <p:cNvPr id="8" name="Rectángulo 12">
            <a:extLst>
              <a:ext uri="{FF2B5EF4-FFF2-40B4-BE49-F238E27FC236}">
                <a16:creationId xmlns:a16="http://schemas.microsoft.com/office/drawing/2014/main" id="{BC19499F-99B8-B5CE-61BC-F34CB7F9F7E5}"/>
              </a:ext>
            </a:extLst>
          </p:cNvPr>
          <p:cNvSpPr/>
          <p:nvPr/>
        </p:nvSpPr>
        <p:spPr>
          <a:xfrm>
            <a:off x="0" y="14524"/>
            <a:ext cx="12188952" cy="6858000"/>
          </a:xfrm>
          <a:prstGeom prst="rect">
            <a:avLst/>
          </a:prstGeom>
          <a:solidFill>
            <a:schemeClr val="accent3">
              <a:lumMod val="75000"/>
              <a:alpha val="5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 name="TextBox 8">
            <a:extLst>
              <a:ext uri="{FF2B5EF4-FFF2-40B4-BE49-F238E27FC236}">
                <a16:creationId xmlns:a16="http://schemas.microsoft.com/office/drawing/2014/main" id="{10BAB834-84FA-3A4B-9D99-444FCB5FA429}"/>
              </a:ext>
            </a:extLst>
          </p:cNvPr>
          <p:cNvSpPr txBox="1"/>
          <p:nvPr/>
        </p:nvSpPr>
        <p:spPr>
          <a:xfrm>
            <a:off x="114300" y="91872"/>
            <a:ext cx="2265100" cy="830997"/>
          </a:xfrm>
          <a:prstGeom prst="rect">
            <a:avLst/>
          </a:prstGeom>
          <a:noFill/>
          <a:ln>
            <a:noFill/>
          </a:ln>
        </p:spPr>
        <p:txBody>
          <a:bodyPr wrap="square" rtlCol="0">
            <a:spAutoFit/>
          </a:bodyPr>
          <a:lstStyle/>
          <a:p>
            <a:pPr algn="ctr"/>
            <a:r>
              <a:rPr lang="en-US" sz="4800" b="1" dirty="0">
                <a:solidFill>
                  <a:schemeClr val="bg2"/>
                </a:solidFill>
                <a:latin typeface="Roboto" panose="02000000000000000000" pitchFamily="2" charset="0"/>
                <a:ea typeface="Roboto" panose="02000000000000000000" pitchFamily="2" charset="0"/>
                <a:cs typeface="Roboto" panose="02000000000000000000" pitchFamily="2" charset="0"/>
              </a:rPr>
              <a:t>Studies</a:t>
            </a:r>
          </a:p>
        </p:txBody>
      </p:sp>
      <p:pic>
        <p:nvPicPr>
          <p:cNvPr id="5" name="Picture 4">
            <a:extLst>
              <a:ext uri="{FF2B5EF4-FFF2-40B4-BE49-F238E27FC236}">
                <a16:creationId xmlns:a16="http://schemas.microsoft.com/office/drawing/2014/main" id="{8FD9E016-5A5A-676D-8687-F7B68A7D686E}"/>
              </a:ext>
            </a:extLst>
          </p:cNvPr>
          <p:cNvPicPr>
            <a:picLocks noChangeAspect="1"/>
          </p:cNvPicPr>
          <p:nvPr/>
        </p:nvPicPr>
        <p:blipFill>
          <a:blip r:embed="rId3"/>
          <a:stretch>
            <a:fillRect/>
          </a:stretch>
        </p:blipFill>
        <p:spPr>
          <a:xfrm>
            <a:off x="2846125" y="657623"/>
            <a:ext cx="3413185" cy="4248150"/>
          </a:xfrm>
          <a:prstGeom prst="rect">
            <a:avLst/>
          </a:prstGeom>
        </p:spPr>
      </p:pic>
      <p:pic>
        <p:nvPicPr>
          <p:cNvPr id="11" name="Picture 10">
            <a:extLst>
              <a:ext uri="{FF2B5EF4-FFF2-40B4-BE49-F238E27FC236}">
                <a16:creationId xmlns:a16="http://schemas.microsoft.com/office/drawing/2014/main" id="{F4C99C38-58C4-E774-83FD-E492310D5BF4}"/>
              </a:ext>
            </a:extLst>
          </p:cNvPr>
          <p:cNvPicPr>
            <a:picLocks noChangeAspect="1"/>
          </p:cNvPicPr>
          <p:nvPr/>
        </p:nvPicPr>
        <p:blipFill>
          <a:blip r:embed="rId4"/>
          <a:stretch>
            <a:fillRect/>
          </a:stretch>
        </p:blipFill>
        <p:spPr>
          <a:xfrm>
            <a:off x="7400925" y="983016"/>
            <a:ext cx="3835527" cy="4584583"/>
          </a:xfrm>
          <a:prstGeom prst="rect">
            <a:avLst/>
          </a:prstGeom>
        </p:spPr>
      </p:pic>
      <p:pic>
        <p:nvPicPr>
          <p:cNvPr id="7" name="Picture 6">
            <a:extLst>
              <a:ext uri="{FF2B5EF4-FFF2-40B4-BE49-F238E27FC236}">
                <a16:creationId xmlns:a16="http://schemas.microsoft.com/office/drawing/2014/main" id="{4DF8A13E-37AA-9282-2B82-54793E5519C7}"/>
              </a:ext>
            </a:extLst>
          </p:cNvPr>
          <p:cNvPicPr>
            <a:picLocks noChangeAspect="1"/>
          </p:cNvPicPr>
          <p:nvPr/>
        </p:nvPicPr>
        <p:blipFill>
          <a:blip r:embed="rId5"/>
          <a:stretch>
            <a:fillRect/>
          </a:stretch>
        </p:blipFill>
        <p:spPr>
          <a:xfrm>
            <a:off x="3362014" y="4183416"/>
            <a:ext cx="6495429" cy="2352675"/>
          </a:xfrm>
          <a:prstGeom prst="rect">
            <a:avLst/>
          </a:prstGeom>
        </p:spPr>
      </p:pic>
    </p:spTree>
    <p:extLst>
      <p:ext uri="{BB962C8B-B14F-4D97-AF65-F5344CB8AC3E}">
        <p14:creationId xmlns:p14="http://schemas.microsoft.com/office/powerpoint/2010/main" val="61695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 picture containing track, outdoor, traveling, several&#10;&#10;Description automatically generated">
            <a:extLst>
              <a:ext uri="{FF2B5EF4-FFF2-40B4-BE49-F238E27FC236}">
                <a16:creationId xmlns:a16="http://schemas.microsoft.com/office/drawing/2014/main" id="{A8E1F6B8-6C15-C6ED-9958-BAA1C42FAE51}"/>
              </a:ext>
            </a:extLst>
          </p:cNvPr>
          <p:cNvPicPr>
            <a:picLocks noGrp="1" noChangeAspect="1"/>
          </p:cNvPicPr>
          <p:nvPr>
            <p:ph type="pic" sz="quarter" idx="14"/>
          </p:nvPr>
        </p:nvPicPr>
        <p:blipFill>
          <a:blip r:embed="rId2" cstate="email">
            <a:extLst>
              <a:ext uri="{28A0092B-C50C-407E-A947-70E740481C1C}">
                <a14:useLocalDpi xmlns:a14="http://schemas.microsoft.com/office/drawing/2010/main" val="0"/>
              </a:ext>
            </a:extLst>
          </a:blip>
          <a:srcRect t="2692" b="2692"/>
          <a:stretch>
            <a:fillRect/>
          </a:stretch>
        </p:blipFill>
        <p:spPr/>
      </p:pic>
      <p:sp>
        <p:nvSpPr>
          <p:cNvPr id="8" name="Rectángulo 12">
            <a:extLst>
              <a:ext uri="{FF2B5EF4-FFF2-40B4-BE49-F238E27FC236}">
                <a16:creationId xmlns:a16="http://schemas.microsoft.com/office/drawing/2014/main" id="{BC19499F-99B8-B5CE-61BC-F34CB7F9F7E5}"/>
              </a:ext>
            </a:extLst>
          </p:cNvPr>
          <p:cNvSpPr/>
          <p:nvPr/>
        </p:nvSpPr>
        <p:spPr>
          <a:xfrm>
            <a:off x="0" y="14524"/>
            <a:ext cx="12188952" cy="6858000"/>
          </a:xfrm>
          <a:prstGeom prst="rect">
            <a:avLst/>
          </a:prstGeom>
          <a:solidFill>
            <a:schemeClr val="accent3">
              <a:lumMod val="75000"/>
              <a:alpha val="5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 name="TextBox 8">
            <a:extLst>
              <a:ext uri="{FF2B5EF4-FFF2-40B4-BE49-F238E27FC236}">
                <a16:creationId xmlns:a16="http://schemas.microsoft.com/office/drawing/2014/main" id="{10BAB834-84FA-3A4B-9D99-444FCB5FA429}"/>
              </a:ext>
            </a:extLst>
          </p:cNvPr>
          <p:cNvSpPr txBox="1"/>
          <p:nvPr/>
        </p:nvSpPr>
        <p:spPr>
          <a:xfrm>
            <a:off x="114300" y="91872"/>
            <a:ext cx="2876550" cy="830997"/>
          </a:xfrm>
          <a:prstGeom prst="rect">
            <a:avLst/>
          </a:prstGeom>
          <a:noFill/>
          <a:ln>
            <a:noFill/>
          </a:ln>
        </p:spPr>
        <p:txBody>
          <a:bodyPr wrap="square" rtlCol="0">
            <a:spAutoFit/>
          </a:bodyPr>
          <a:lstStyle/>
          <a:p>
            <a:pPr algn="ctr"/>
            <a:r>
              <a:rPr lang="en-US" sz="4800" b="1" dirty="0">
                <a:solidFill>
                  <a:schemeClr val="bg2"/>
                </a:solidFill>
                <a:latin typeface="Roboto" panose="02000000000000000000" pitchFamily="2" charset="0"/>
                <a:ea typeface="Roboto" panose="02000000000000000000" pitchFamily="2" charset="0"/>
                <a:cs typeface="Roboto" panose="02000000000000000000" pitchFamily="2" charset="0"/>
              </a:rPr>
              <a:t>Results</a:t>
            </a:r>
          </a:p>
        </p:txBody>
      </p:sp>
      <p:sp>
        <p:nvSpPr>
          <p:cNvPr id="2" name="TextBox 1">
            <a:extLst>
              <a:ext uri="{FF2B5EF4-FFF2-40B4-BE49-F238E27FC236}">
                <a16:creationId xmlns:a16="http://schemas.microsoft.com/office/drawing/2014/main" id="{FAD50D82-78F3-5F84-FEBD-B06F71E081E6}"/>
              </a:ext>
            </a:extLst>
          </p:cNvPr>
          <p:cNvSpPr txBox="1"/>
          <p:nvPr/>
        </p:nvSpPr>
        <p:spPr>
          <a:xfrm>
            <a:off x="488949" y="1047750"/>
            <a:ext cx="11534775" cy="5016758"/>
          </a:xfrm>
          <a:prstGeom prst="rect">
            <a:avLst/>
          </a:prstGeom>
          <a:noFill/>
        </p:spPr>
        <p:txBody>
          <a:bodyPr wrap="square" rtlCol="0">
            <a:spAutoFit/>
          </a:bodyPr>
          <a:lstStyle/>
          <a:p>
            <a:r>
              <a:rPr lang="en-US" sz="3200" dirty="0">
                <a:solidFill>
                  <a:srgbClr val="F2F2F2"/>
                </a:solidFill>
              </a:rPr>
              <a:t>TOTAL NUMBER OF VEHICLES PER DAY: ~4200</a:t>
            </a:r>
          </a:p>
          <a:p>
            <a:endParaRPr lang="en-US" sz="3200" dirty="0">
              <a:solidFill>
                <a:srgbClr val="F2F2F2"/>
              </a:solidFill>
            </a:endParaRPr>
          </a:p>
          <a:p>
            <a:r>
              <a:rPr lang="en-US" sz="3200" dirty="0">
                <a:solidFill>
                  <a:srgbClr val="F2F2F2"/>
                </a:solidFill>
              </a:rPr>
              <a:t>CUT-THRU VEHICLES PER DAY(W.MAIN TO CHERRY):~300</a:t>
            </a:r>
          </a:p>
          <a:p>
            <a:endParaRPr lang="en-US" sz="3200" dirty="0">
              <a:solidFill>
                <a:srgbClr val="F2F2F2"/>
              </a:solidFill>
            </a:endParaRPr>
          </a:p>
          <a:p>
            <a:r>
              <a:rPr lang="en-US" sz="3200" dirty="0">
                <a:solidFill>
                  <a:srgbClr val="F2F2F2"/>
                </a:solidFill>
              </a:rPr>
              <a:t>CUT-THRU VEHICLES PER DAY(CHERRY TO W.MAIN):~300</a:t>
            </a:r>
          </a:p>
          <a:p>
            <a:endParaRPr lang="en-US" sz="3200" dirty="0">
              <a:solidFill>
                <a:srgbClr val="F2F2F2"/>
              </a:solidFill>
            </a:endParaRPr>
          </a:p>
          <a:p>
            <a:r>
              <a:rPr lang="en-US" sz="3200" dirty="0">
                <a:solidFill>
                  <a:srgbClr val="F2F2F2"/>
                </a:solidFill>
              </a:rPr>
              <a:t>85</a:t>
            </a:r>
            <a:r>
              <a:rPr lang="en-US" sz="3200" baseline="30000" dirty="0">
                <a:solidFill>
                  <a:srgbClr val="F2F2F2"/>
                </a:solidFill>
              </a:rPr>
              <a:t>TH</a:t>
            </a:r>
            <a:r>
              <a:rPr lang="en-US" sz="3200" dirty="0">
                <a:solidFill>
                  <a:srgbClr val="F2F2F2"/>
                </a:solidFill>
              </a:rPr>
              <a:t> PERCENTILE SPEEDS ~28 MPH</a:t>
            </a:r>
          </a:p>
          <a:p>
            <a:endParaRPr lang="en-US" sz="3200" dirty="0">
              <a:solidFill>
                <a:srgbClr val="F2F2F2"/>
              </a:solidFill>
            </a:endParaRPr>
          </a:p>
          <a:p>
            <a:r>
              <a:rPr lang="en-US" sz="3200" dirty="0">
                <a:solidFill>
                  <a:srgbClr val="F2F2F2"/>
                </a:solidFill>
              </a:rPr>
              <a:t>~5% IN EXCESS OF 45 MPH</a:t>
            </a:r>
          </a:p>
          <a:p>
            <a:endParaRPr lang="en-US" sz="3200" dirty="0">
              <a:solidFill>
                <a:srgbClr val="F2F2F2"/>
              </a:solidFill>
            </a:endParaRPr>
          </a:p>
        </p:txBody>
      </p:sp>
    </p:spTree>
    <p:extLst>
      <p:ext uri="{BB962C8B-B14F-4D97-AF65-F5344CB8AC3E}">
        <p14:creationId xmlns:p14="http://schemas.microsoft.com/office/powerpoint/2010/main" val="22699744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A picture containing track, outdoor, traveling, several&#10;&#10;Description automatically generated">
            <a:extLst>
              <a:ext uri="{FF2B5EF4-FFF2-40B4-BE49-F238E27FC236}">
                <a16:creationId xmlns:a16="http://schemas.microsoft.com/office/drawing/2014/main" id="{A8E1F6B8-6C15-C6ED-9958-BAA1C42FAE51}"/>
              </a:ext>
            </a:extLst>
          </p:cNvPr>
          <p:cNvPicPr>
            <a:picLocks noGrp="1" noChangeAspect="1"/>
          </p:cNvPicPr>
          <p:nvPr>
            <p:ph type="pic" sz="quarter" idx="14"/>
          </p:nvPr>
        </p:nvPicPr>
        <p:blipFill>
          <a:blip r:embed="rId2" cstate="email">
            <a:extLst>
              <a:ext uri="{28A0092B-C50C-407E-A947-70E740481C1C}">
                <a14:useLocalDpi xmlns:a14="http://schemas.microsoft.com/office/drawing/2010/main" val="0"/>
              </a:ext>
            </a:extLst>
          </a:blip>
          <a:srcRect t="2692" b="2692"/>
          <a:stretch>
            <a:fillRect/>
          </a:stretch>
        </p:blipFill>
        <p:spPr/>
      </p:pic>
      <p:sp>
        <p:nvSpPr>
          <p:cNvPr id="8" name="Rectángulo 12">
            <a:extLst>
              <a:ext uri="{FF2B5EF4-FFF2-40B4-BE49-F238E27FC236}">
                <a16:creationId xmlns:a16="http://schemas.microsoft.com/office/drawing/2014/main" id="{BC19499F-99B8-B5CE-61BC-F34CB7F9F7E5}"/>
              </a:ext>
            </a:extLst>
          </p:cNvPr>
          <p:cNvSpPr/>
          <p:nvPr/>
        </p:nvSpPr>
        <p:spPr>
          <a:xfrm>
            <a:off x="0" y="14524"/>
            <a:ext cx="12188952" cy="6858000"/>
          </a:xfrm>
          <a:prstGeom prst="rect">
            <a:avLst/>
          </a:prstGeom>
          <a:solidFill>
            <a:schemeClr val="accent3">
              <a:lumMod val="75000"/>
              <a:alpha val="5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 name="TextBox 8">
            <a:extLst>
              <a:ext uri="{FF2B5EF4-FFF2-40B4-BE49-F238E27FC236}">
                <a16:creationId xmlns:a16="http://schemas.microsoft.com/office/drawing/2014/main" id="{10BAB834-84FA-3A4B-9D99-444FCB5FA429}"/>
              </a:ext>
            </a:extLst>
          </p:cNvPr>
          <p:cNvSpPr txBox="1"/>
          <p:nvPr/>
        </p:nvSpPr>
        <p:spPr>
          <a:xfrm>
            <a:off x="488949" y="209491"/>
            <a:ext cx="2265100" cy="830997"/>
          </a:xfrm>
          <a:prstGeom prst="rect">
            <a:avLst/>
          </a:prstGeom>
          <a:noFill/>
          <a:ln>
            <a:noFill/>
          </a:ln>
        </p:spPr>
        <p:txBody>
          <a:bodyPr wrap="square" rtlCol="0">
            <a:spAutoFit/>
          </a:bodyPr>
          <a:lstStyle/>
          <a:p>
            <a:pPr algn="ctr"/>
            <a:r>
              <a:rPr lang="en-US" sz="4800" b="1" dirty="0">
                <a:solidFill>
                  <a:schemeClr val="bg2"/>
                </a:solidFill>
                <a:latin typeface="Roboto" panose="02000000000000000000" pitchFamily="2" charset="0"/>
                <a:ea typeface="Roboto" panose="02000000000000000000" pitchFamily="2" charset="0"/>
                <a:cs typeface="Roboto" panose="02000000000000000000" pitchFamily="2" charset="0"/>
              </a:rPr>
              <a:t>Results</a:t>
            </a:r>
          </a:p>
        </p:txBody>
      </p:sp>
      <p:sp>
        <p:nvSpPr>
          <p:cNvPr id="2" name="TextBox 1">
            <a:extLst>
              <a:ext uri="{FF2B5EF4-FFF2-40B4-BE49-F238E27FC236}">
                <a16:creationId xmlns:a16="http://schemas.microsoft.com/office/drawing/2014/main" id="{FAD50D82-78F3-5F84-FEBD-B06F71E081E6}"/>
              </a:ext>
            </a:extLst>
          </p:cNvPr>
          <p:cNvSpPr txBox="1"/>
          <p:nvPr/>
        </p:nvSpPr>
        <p:spPr>
          <a:xfrm>
            <a:off x="488949" y="1047750"/>
            <a:ext cx="11534775" cy="4524315"/>
          </a:xfrm>
          <a:prstGeom prst="rect">
            <a:avLst/>
          </a:prstGeom>
          <a:noFill/>
        </p:spPr>
        <p:txBody>
          <a:bodyPr wrap="square" rtlCol="0">
            <a:spAutoFit/>
          </a:bodyPr>
          <a:lstStyle/>
          <a:p>
            <a:endParaRPr lang="en-US" sz="3200" dirty="0">
              <a:solidFill>
                <a:srgbClr val="F2F2F2"/>
              </a:solidFill>
            </a:endParaRPr>
          </a:p>
          <a:p>
            <a:r>
              <a:rPr lang="en-US" sz="3200" dirty="0">
                <a:solidFill>
                  <a:srgbClr val="F2F2F2"/>
                </a:solidFill>
              </a:rPr>
              <a:t>CUT-THRU VEHICLES PER DAY(W.MAIN TO CHERRY):~300</a:t>
            </a:r>
          </a:p>
          <a:p>
            <a:endParaRPr lang="en-US" sz="3200" dirty="0">
              <a:solidFill>
                <a:srgbClr val="F2F2F2"/>
              </a:solidFill>
            </a:endParaRPr>
          </a:p>
          <a:p>
            <a:r>
              <a:rPr lang="en-US" sz="3200" dirty="0">
                <a:solidFill>
                  <a:srgbClr val="F2F2F2"/>
                </a:solidFill>
              </a:rPr>
              <a:t>CUT-THRU VEHICLES PER DAY(CHERRY TO W.MAIN):~300</a:t>
            </a:r>
          </a:p>
          <a:p>
            <a:endParaRPr lang="en-US" sz="3200" dirty="0">
              <a:solidFill>
                <a:srgbClr val="F2F2F2"/>
              </a:solidFill>
            </a:endParaRPr>
          </a:p>
          <a:p>
            <a:r>
              <a:rPr lang="en-US" sz="3200" dirty="0">
                <a:solidFill>
                  <a:srgbClr val="F2F2F2"/>
                </a:solidFill>
              </a:rPr>
              <a:t>85</a:t>
            </a:r>
            <a:r>
              <a:rPr lang="en-US" sz="3200" baseline="30000" dirty="0">
                <a:solidFill>
                  <a:srgbClr val="F2F2F2"/>
                </a:solidFill>
              </a:rPr>
              <a:t>TH</a:t>
            </a:r>
            <a:r>
              <a:rPr lang="en-US" sz="3200" dirty="0">
                <a:solidFill>
                  <a:srgbClr val="F2F2F2"/>
                </a:solidFill>
              </a:rPr>
              <a:t> PERCENTILE SPEEDS &lt;25MPH </a:t>
            </a:r>
          </a:p>
          <a:p>
            <a:endParaRPr lang="en-US" sz="3200" dirty="0">
              <a:solidFill>
                <a:srgbClr val="F2F2F2"/>
              </a:solidFill>
            </a:endParaRPr>
          </a:p>
          <a:p>
            <a:r>
              <a:rPr lang="en-US" sz="3200" dirty="0">
                <a:solidFill>
                  <a:srgbClr val="F2F2F2"/>
                </a:solidFill>
              </a:rPr>
              <a:t>HANDFUL OF DRIVERS DRIVING WELL IN EXCESS OF LIMIT </a:t>
            </a:r>
          </a:p>
          <a:p>
            <a:endParaRPr lang="en-US" sz="3200" dirty="0">
              <a:solidFill>
                <a:srgbClr val="F2F2F2"/>
              </a:solidFill>
            </a:endParaRPr>
          </a:p>
        </p:txBody>
      </p:sp>
    </p:spTree>
    <p:extLst>
      <p:ext uri="{BB962C8B-B14F-4D97-AF65-F5344CB8AC3E}">
        <p14:creationId xmlns:p14="http://schemas.microsoft.com/office/powerpoint/2010/main" val="6720641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7228E-ED90-F8C7-9E90-89360A33C308}"/>
            </a:ext>
          </a:extLst>
        </p:cNvPr>
        <p:cNvGrpSpPr/>
        <p:nvPr/>
      </p:nvGrpSpPr>
      <p:grpSpPr>
        <a:xfrm>
          <a:off x="0" y="0"/>
          <a:ext cx="0" cy="0"/>
          <a:chOff x="0" y="0"/>
          <a:chExt cx="0" cy="0"/>
        </a:xfrm>
      </p:grpSpPr>
      <p:sp>
        <p:nvSpPr>
          <p:cNvPr id="2" name="Text Placeholder 6">
            <a:extLst>
              <a:ext uri="{FF2B5EF4-FFF2-40B4-BE49-F238E27FC236}">
                <a16:creationId xmlns:a16="http://schemas.microsoft.com/office/drawing/2014/main" id="{024593C4-DC6E-4914-299F-6DC8A4C10BBF}"/>
              </a:ext>
            </a:extLst>
          </p:cNvPr>
          <p:cNvSpPr txBox="1">
            <a:spLocks/>
          </p:cNvSpPr>
          <p:nvPr/>
        </p:nvSpPr>
        <p:spPr>
          <a:xfrm>
            <a:off x="1588" y="49464"/>
            <a:ext cx="12000970" cy="815396"/>
          </a:xfrm>
          <a:prstGeom prst="rect">
            <a:avLst/>
          </a:prstGeom>
        </p:spPr>
        <p:txBody>
          <a:bodyPr>
            <a:noAutofit/>
          </a:bodyPr>
          <a:lstStyle>
            <a:lvl1pPr marL="0" indent="0" algn="l" defTabSz="1828343" rtl="0" eaLnBrk="1" latinLnBrk="0" hangingPunct="1">
              <a:lnSpc>
                <a:spcPct val="100000"/>
              </a:lnSpc>
              <a:spcBef>
                <a:spcPts val="2000"/>
              </a:spcBef>
              <a:buFont typeface="Arial" panose="020B0604020202020204" pitchFamily="34" charset="0"/>
              <a:buNone/>
              <a:defRPr sz="9000" b="1" i="0" kern="1200">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vl2pPr marL="457200" indent="-685800" algn="l" defTabSz="1828343" rtl="0" eaLnBrk="1" latinLnBrk="0" hangingPunct="1">
              <a:lnSpc>
                <a:spcPct val="100000"/>
              </a:lnSpc>
              <a:spcBef>
                <a:spcPts val="0"/>
              </a:spcBef>
              <a:buFont typeface="Arial" panose="020B0604020202020204" pitchFamily="34" charset="0"/>
              <a:buChar char="•"/>
              <a:defRPr sz="4799" b="1" i="0" kern="1200">
                <a:solidFill>
                  <a:schemeClr val="tx2"/>
                </a:solidFill>
                <a:latin typeface="Book Antiqua" panose="02040602050305030304" pitchFamily="18" charset="0"/>
                <a:ea typeface="Helvetica Neue Condensed" panose="02000503000000020004" pitchFamily="2" charset="0"/>
                <a:cs typeface="Helvetica Neue Condensed" panose="02000503000000020004" pitchFamily="2" charset="0"/>
              </a:defRPr>
            </a:lvl2pPr>
            <a:lvl3pPr marL="1371600" indent="-685800" algn="l" defTabSz="1828343" rtl="0" eaLnBrk="1" latinLnBrk="0" hangingPunct="1">
              <a:lnSpc>
                <a:spcPct val="100000"/>
              </a:lnSpc>
              <a:spcBef>
                <a:spcPts val="1000"/>
              </a:spcBef>
              <a:buFont typeface="Arial" panose="020B0604020202020204" pitchFamily="34" charset="0"/>
              <a:buChar char="•"/>
              <a:defRPr sz="3999" b="1" i="0" kern="1200">
                <a:solidFill>
                  <a:schemeClr val="tx2"/>
                </a:solidFill>
                <a:latin typeface="Book Antiqua" panose="02040602050305030304" pitchFamily="18" charset="0"/>
                <a:ea typeface="Helvetica Neue Condensed" panose="02000503000000020004" pitchFamily="2" charset="0"/>
                <a:cs typeface="Helvetica Neue Condensed" panose="02000503000000020004" pitchFamily="2" charset="0"/>
              </a:defRPr>
            </a:lvl3pPr>
            <a:lvl4pPr marL="2286000" indent="-685800" algn="l" defTabSz="1828343" rtl="0" eaLnBrk="1" latinLnBrk="0" hangingPunct="1">
              <a:lnSpc>
                <a:spcPct val="100000"/>
              </a:lnSpc>
              <a:spcBef>
                <a:spcPts val="1000"/>
              </a:spcBef>
              <a:buFont typeface="Arial" panose="020B0604020202020204" pitchFamily="34" charset="0"/>
              <a:buChar char="•"/>
              <a:defRPr sz="3599" b="1" i="0" kern="1200">
                <a:solidFill>
                  <a:schemeClr val="tx2"/>
                </a:solidFill>
                <a:latin typeface="Book Antiqua" panose="02040602050305030304" pitchFamily="18" charset="0"/>
                <a:ea typeface="Helvetica Neue Condensed" panose="02000503000000020004" pitchFamily="2" charset="0"/>
                <a:cs typeface="Helvetica Neue Condensed" panose="02000503000000020004" pitchFamily="2" charset="0"/>
              </a:defRPr>
            </a:lvl4pPr>
            <a:lvl5pPr marL="3200400" indent="-685800" algn="l" defTabSz="1828343" rtl="0" eaLnBrk="1" latinLnBrk="0" hangingPunct="1">
              <a:lnSpc>
                <a:spcPct val="100000"/>
              </a:lnSpc>
              <a:spcBef>
                <a:spcPts val="1000"/>
              </a:spcBef>
              <a:buFont typeface="Arial" panose="020B0604020202020204" pitchFamily="34" charset="0"/>
              <a:buChar char="•"/>
              <a:defRPr sz="3599" b="1" i="0" kern="1200">
                <a:solidFill>
                  <a:schemeClr val="tx2"/>
                </a:solidFill>
                <a:latin typeface="Book Antiqua" panose="02040602050305030304" pitchFamily="18" charset="0"/>
                <a:ea typeface="Helvetica Neue Condensed" panose="02000503000000020004" pitchFamily="2" charset="0"/>
                <a:cs typeface="Helvetica Neue Condensed" panose="02000503000000020004" pitchFamily="2" charset="0"/>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r>
              <a:rPr lang="en-US" sz="4799" dirty="0">
                <a:solidFill>
                  <a:srgbClr val="000000"/>
                </a:solidFill>
                <a:latin typeface="Arial" panose="020B0604020202020204" pitchFamily="34" charset="0"/>
                <a:cs typeface="Arial" panose="020B0604020202020204" pitchFamily="34" charset="0"/>
              </a:rPr>
              <a:t>Methodology</a:t>
            </a:r>
          </a:p>
        </p:txBody>
      </p:sp>
      <p:sp>
        <p:nvSpPr>
          <p:cNvPr id="4" name="Text Placeholder 6">
            <a:extLst>
              <a:ext uri="{FF2B5EF4-FFF2-40B4-BE49-F238E27FC236}">
                <a16:creationId xmlns:a16="http://schemas.microsoft.com/office/drawing/2014/main" id="{F677CE16-0ADB-3AC9-9B8D-B39D349BAC20}"/>
              </a:ext>
            </a:extLst>
          </p:cNvPr>
          <p:cNvSpPr txBox="1">
            <a:spLocks/>
          </p:cNvSpPr>
          <p:nvPr/>
        </p:nvSpPr>
        <p:spPr>
          <a:xfrm>
            <a:off x="186267" y="857401"/>
            <a:ext cx="11536071" cy="4724691"/>
          </a:xfrm>
          <a:prstGeom prst="rect">
            <a:avLst/>
          </a:prstGeom>
        </p:spPr>
        <p:txBody>
          <a:bodyPr vert="horz" lIns="91416" tIns="45708" rIns="91416" bIns="45708" rtlCol="0" anchor="t">
            <a:normAutofit/>
          </a:bodyPr>
          <a:lstStyle>
            <a:lvl1pPr marL="0" indent="0" algn="l" defTabSz="1828343" rtl="0" eaLnBrk="1" latinLnBrk="0" hangingPunct="1">
              <a:lnSpc>
                <a:spcPct val="100000"/>
              </a:lnSpc>
              <a:spcBef>
                <a:spcPts val="2000"/>
              </a:spcBef>
              <a:buFont typeface="Arial" panose="020B0604020202020204" pitchFamily="34" charset="0"/>
              <a:buNone/>
              <a:defRPr sz="9000" b="1" i="0" kern="1200">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vl2pPr marL="457200" indent="-685800" algn="l" defTabSz="1828343" rtl="0" eaLnBrk="1" latinLnBrk="0" hangingPunct="1">
              <a:lnSpc>
                <a:spcPct val="100000"/>
              </a:lnSpc>
              <a:spcBef>
                <a:spcPts val="0"/>
              </a:spcBef>
              <a:buFont typeface="Arial" panose="020B0604020202020204" pitchFamily="34" charset="0"/>
              <a:buChar char="•"/>
              <a:defRPr sz="4799" b="1" i="0" kern="1200">
                <a:solidFill>
                  <a:schemeClr val="tx2"/>
                </a:solidFill>
                <a:latin typeface="Book Antiqua" panose="02040602050305030304" pitchFamily="18" charset="0"/>
                <a:ea typeface="Helvetica Neue Condensed" panose="02000503000000020004" pitchFamily="2" charset="0"/>
                <a:cs typeface="Helvetica Neue Condensed" panose="02000503000000020004" pitchFamily="2" charset="0"/>
              </a:defRPr>
            </a:lvl2pPr>
            <a:lvl3pPr marL="1371600" indent="-685800" algn="l" defTabSz="1828343" rtl="0" eaLnBrk="1" latinLnBrk="0" hangingPunct="1">
              <a:lnSpc>
                <a:spcPct val="100000"/>
              </a:lnSpc>
              <a:spcBef>
                <a:spcPts val="1000"/>
              </a:spcBef>
              <a:buFont typeface="Arial" panose="020B0604020202020204" pitchFamily="34" charset="0"/>
              <a:buChar char="•"/>
              <a:defRPr sz="3999" b="1" i="0" kern="1200">
                <a:solidFill>
                  <a:schemeClr val="tx2"/>
                </a:solidFill>
                <a:latin typeface="Book Antiqua" panose="02040602050305030304" pitchFamily="18" charset="0"/>
                <a:ea typeface="Helvetica Neue Condensed" panose="02000503000000020004" pitchFamily="2" charset="0"/>
                <a:cs typeface="Helvetica Neue Condensed" panose="02000503000000020004" pitchFamily="2" charset="0"/>
              </a:defRPr>
            </a:lvl3pPr>
            <a:lvl4pPr marL="2286000" indent="-685800" algn="l" defTabSz="1828343" rtl="0" eaLnBrk="1" latinLnBrk="0" hangingPunct="1">
              <a:lnSpc>
                <a:spcPct val="100000"/>
              </a:lnSpc>
              <a:spcBef>
                <a:spcPts val="1000"/>
              </a:spcBef>
              <a:buFont typeface="Arial" panose="020B0604020202020204" pitchFamily="34" charset="0"/>
              <a:buChar char="•"/>
              <a:defRPr sz="3599" b="1" i="0" kern="1200">
                <a:solidFill>
                  <a:schemeClr val="tx2"/>
                </a:solidFill>
                <a:latin typeface="Book Antiqua" panose="02040602050305030304" pitchFamily="18" charset="0"/>
                <a:ea typeface="Helvetica Neue Condensed" panose="02000503000000020004" pitchFamily="2" charset="0"/>
                <a:cs typeface="Helvetica Neue Condensed" panose="02000503000000020004" pitchFamily="2" charset="0"/>
              </a:defRPr>
            </a:lvl4pPr>
            <a:lvl5pPr marL="3200400" indent="-685800" algn="l" defTabSz="1828343" rtl="0" eaLnBrk="1" latinLnBrk="0" hangingPunct="1">
              <a:lnSpc>
                <a:spcPct val="100000"/>
              </a:lnSpc>
              <a:spcBef>
                <a:spcPts val="1000"/>
              </a:spcBef>
              <a:buFont typeface="Arial" panose="020B0604020202020204" pitchFamily="34" charset="0"/>
              <a:buChar char="•"/>
              <a:defRPr sz="3599" b="1" i="0" kern="1200">
                <a:solidFill>
                  <a:schemeClr val="tx2"/>
                </a:solidFill>
                <a:latin typeface="Book Antiqua" panose="02040602050305030304" pitchFamily="18" charset="0"/>
                <a:ea typeface="Helvetica Neue Condensed" panose="02000503000000020004" pitchFamily="2" charset="0"/>
                <a:cs typeface="Helvetica Neue Condensed" panose="02000503000000020004" pitchFamily="2" charset="0"/>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pPr defTabSz="914126">
              <a:lnSpc>
                <a:spcPct val="90000"/>
              </a:lnSpc>
              <a:spcBef>
                <a:spcPct val="0"/>
              </a:spcBef>
              <a:spcAft>
                <a:spcPts val="600"/>
              </a:spcAft>
            </a:pPr>
            <a:r>
              <a:rPr lang="en-US" sz="2099" b="0" dirty="0">
                <a:solidFill>
                  <a:srgbClr val="000000"/>
                </a:solidFill>
                <a:latin typeface="+mn-lt"/>
              </a:rPr>
              <a:t>We evaluated the data against the city’s current traffic calming policy. We also used this as an opportunity to test some components of the updated traffic calming policy which is still in draft form.</a:t>
            </a:r>
          </a:p>
          <a:p>
            <a:pPr defTabSz="914126">
              <a:lnSpc>
                <a:spcPct val="90000"/>
              </a:lnSpc>
              <a:spcBef>
                <a:spcPct val="0"/>
              </a:spcBef>
              <a:spcAft>
                <a:spcPts val="600"/>
              </a:spcAft>
            </a:pPr>
            <a:endParaRPr lang="en-US" sz="2099" b="0" dirty="0">
              <a:solidFill>
                <a:srgbClr val="000000"/>
              </a:solidFill>
              <a:latin typeface="+mn-lt"/>
              <a:ea typeface="+mj-ea"/>
              <a:cs typeface="+mj-cs"/>
            </a:endParaRPr>
          </a:p>
          <a:p>
            <a:pPr defTabSz="914126">
              <a:lnSpc>
                <a:spcPct val="90000"/>
              </a:lnSpc>
              <a:spcBef>
                <a:spcPct val="0"/>
              </a:spcBef>
              <a:spcAft>
                <a:spcPts val="600"/>
              </a:spcAft>
            </a:pPr>
            <a:r>
              <a:rPr lang="en-US" sz="2099" b="0" dirty="0">
                <a:solidFill>
                  <a:srgbClr val="000000"/>
                </a:solidFill>
                <a:latin typeface="+mn-lt"/>
                <a:ea typeface="+mj-ea"/>
                <a:cs typeface="+mj-cs"/>
              </a:rPr>
              <a:t>Existing Policy – </a:t>
            </a:r>
          </a:p>
          <a:p>
            <a:pPr marL="342797" indent="-342797" defTabSz="914126">
              <a:lnSpc>
                <a:spcPct val="90000"/>
              </a:lnSpc>
              <a:spcBef>
                <a:spcPct val="0"/>
              </a:spcBef>
              <a:spcAft>
                <a:spcPts val="600"/>
              </a:spcAft>
              <a:buFont typeface="Arial" panose="020B0604020202020204" pitchFamily="34" charset="0"/>
              <a:buChar char="•"/>
            </a:pPr>
            <a:r>
              <a:rPr lang="en-US" sz="2099" b="0" dirty="0">
                <a:solidFill>
                  <a:srgbClr val="000000"/>
                </a:solidFill>
                <a:latin typeface="+mn-lt"/>
                <a:ea typeface="+mj-ea"/>
                <a:cs typeface="+mj-cs"/>
              </a:rPr>
              <a:t>10+ mph over 85</a:t>
            </a:r>
            <a:r>
              <a:rPr lang="en-US" sz="2099" b="0" baseline="30000" dirty="0">
                <a:solidFill>
                  <a:srgbClr val="000000"/>
                </a:solidFill>
                <a:latin typeface="+mn-lt"/>
                <a:ea typeface="+mj-ea"/>
                <a:cs typeface="+mj-cs"/>
              </a:rPr>
              <a:t>th</a:t>
            </a:r>
            <a:r>
              <a:rPr lang="en-US" sz="2099" b="0" dirty="0">
                <a:solidFill>
                  <a:srgbClr val="000000"/>
                </a:solidFill>
                <a:latin typeface="+mn-lt"/>
                <a:ea typeface="+mj-ea"/>
                <a:cs typeface="+mj-cs"/>
              </a:rPr>
              <a:t> percentile to qualify for speed-related intervention</a:t>
            </a:r>
          </a:p>
          <a:p>
            <a:pPr marL="342797" indent="-342797" defTabSz="914126">
              <a:lnSpc>
                <a:spcPct val="90000"/>
              </a:lnSpc>
              <a:spcBef>
                <a:spcPct val="0"/>
              </a:spcBef>
              <a:spcAft>
                <a:spcPts val="600"/>
              </a:spcAft>
              <a:buFont typeface="Arial" panose="020B0604020202020204" pitchFamily="34" charset="0"/>
              <a:buChar char="•"/>
            </a:pPr>
            <a:r>
              <a:rPr lang="en-US" sz="2099" b="0" dirty="0">
                <a:solidFill>
                  <a:srgbClr val="000000"/>
                </a:solidFill>
                <a:latin typeface="+mn-lt"/>
                <a:ea typeface="+mj-ea"/>
                <a:cs typeface="+mj-cs"/>
              </a:rPr>
              <a:t>800+ vehicles per day for volume-related management</a:t>
            </a:r>
          </a:p>
          <a:p>
            <a:pPr marL="342797" indent="-342797" defTabSz="914126">
              <a:lnSpc>
                <a:spcPct val="90000"/>
              </a:lnSpc>
              <a:spcBef>
                <a:spcPct val="0"/>
              </a:spcBef>
              <a:spcAft>
                <a:spcPts val="600"/>
              </a:spcAft>
              <a:buFont typeface="Arial" panose="020B0604020202020204" pitchFamily="34" charset="0"/>
              <a:buChar char="•"/>
            </a:pPr>
            <a:r>
              <a:rPr lang="en-US" sz="2099" b="0" dirty="0">
                <a:solidFill>
                  <a:srgbClr val="000000"/>
                </a:solidFill>
                <a:latin typeface="+mn-lt"/>
                <a:ea typeface="+mj-ea"/>
                <a:cs typeface="+mj-cs"/>
              </a:rPr>
              <a:t>Cut-through traffic &gt;30%</a:t>
            </a:r>
          </a:p>
          <a:p>
            <a:pPr marL="342797" indent="-342797" defTabSz="914126">
              <a:lnSpc>
                <a:spcPct val="90000"/>
              </a:lnSpc>
              <a:spcBef>
                <a:spcPct val="0"/>
              </a:spcBef>
              <a:spcAft>
                <a:spcPts val="600"/>
              </a:spcAft>
              <a:buFont typeface="Arial" panose="020B0604020202020204" pitchFamily="34" charset="0"/>
              <a:buChar char="•"/>
            </a:pPr>
            <a:r>
              <a:rPr lang="en-US" sz="2099" b="0" dirty="0">
                <a:solidFill>
                  <a:srgbClr val="000000"/>
                </a:solidFill>
                <a:latin typeface="+mn-lt"/>
                <a:ea typeface="+mj-ea"/>
                <a:cs typeface="+mj-cs"/>
              </a:rPr>
              <a:t>History of preventable crashes (last 3 years)</a:t>
            </a:r>
          </a:p>
          <a:p>
            <a:pPr marL="342797" indent="-342797" defTabSz="914126">
              <a:lnSpc>
                <a:spcPct val="90000"/>
              </a:lnSpc>
              <a:spcBef>
                <a:spcPct val="0"/>
              </a:spcBef>
              <a:spcAft>
                <a:spcPts val="600"/>
              </a:spcAft>
              <a:buFont typeface="Arial" panose="020B0604020202020204" pitchFamily="34" charset="0"/>
              <a:buChar char="•"/>
            </a:pPr>
            <a:endParaRPr lang="en-US" sz="2099" b="0" dirty="0">
              <a:solidFill>
                <a:srgbClr val="000000"/>
              </a:solidFill>
              <a:latin typeface="+mn-lt"/>
              <a:ea typeface="+mj-ea"/>
              <a:cs typeface="+mj-cs"/>
            </a:endParaRPr>
          </a:p>
          <a:p>
            <a:pPr defTabSz="914126">
              <a:lnSpc>
                <a:spcPct val="90000"/>
              </a:lnSpc>
              <a:spcBef>
                <a:spcPct val="0"/>
              </a:spcBef>
              <a:spcAft>
                <a:spcPts val="600"/>
              </a:spcAft>
            </a:pPr>
            <a:r>
              <a:rPr lang="en-US" sz="2099" b="0" dirty="0">
                <a:solidFill>
                  <a:srgbClr val="000000"/>
                </a:solidFill>
                <a:latin typeface="+mn-lt"/>
                <a:ea typeface="+mj-ea"/>
                <a:cs typeface="+mj-cs"/>
              </a:rPr>
              <a:t>Under current policy (2008) neighborhood streets with 800 VPD qualify. This volume exists largely due to cut-through traffic on select streets.</a:t>
            </a:r>
          </a:p>
          <a:p>
            <a:pPr defTabSz="914126">
              <a:lnSpc>
                <a:spcPct val="90000"/>
              </a:lnSpc>
              <a:spcBef>
                <a:spcPct val="0"/>
              </a:spcBef>
              <a:spcAft>
                <a:spcPts val="600"/>
              </a:spcAft>
            </a:pPr>
            <a:endParaRPr lang="en-US" sz="1999" dirty="0">
              <a:solidFill>
                <a:srgbClr val="000000"/>
              </a:solidFill>
              <a:latin typeface="Abadi" panose="020B0604020104020204" pitchFamily="34" charset="0"/>
              <a:ea typeface="+mj-ea"/>
              <a:cs typeface="+mj-cs"/>
            </a:endParaRPr>
          </a:p>
        </p:txBody>
      </p:sp>
      <p:pic>
        <p:nvPicPr>
          <p:cNvPr id="5" name="Picture 4">
            <a:extLst>
              <a:ext uri="{FF2B5EF4-FFF2-40B4-BE49-F238E27FC236}">
                <a16:creationId xmlns:a16="http://schemas.microsoft.com/office/drawing/2014/main" id="{AA87B237-2030-14FD-84A0-083CFE6F076D}"/>
              </a:ext>
            </a:extLst>
          </p:cNvPr>
          <p:cNvPicPr>
            <a:picLocks noChangeAspect="1"/>
          </p:cNvPicPr>
          <p:nvPr/>
        </p:nvPicPr>
        <p:blipFill>
          <a:blip r:embed="rId2"/>
          <a:stretch>
            <a:fillRect/>
          </a:stretch>
        </p:blipFill>
        <p:spPr>
          <a:xfrm>
            <a:off x="5646473" y="5744565"/>
            <a:ext cx="895879" cy="911193"/>
          </a:xfrm>
          <a:prstGeom prst="rect">
            <a:avLst/>
          </a:prstGeom>
        </p:spPr>
      </p:pic>
    </p:spTree>
    <p:extLst>
      <p:ext uri="{BB962C8B-B14F-4D97-AF65-F5344CB8AC3E}">
        <p14:creationId xmlns:p14="http://schemas.microsoft.com/office/powerpoint/2010/main" val="33066170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7372F-98D1-0F65-6421-BAB69E259560}"/>
            </a:ext>
          </a:extLst>
        </p:cNvPr>
        <p:cNvGrpSpPr/>
        <p:nvPr/>
      </p:nvGrpSpPr>
      <p:grpSpPr>
        <a:xfrm>
          <a:off x="0" y="0"/>
          <a:ext cx="0" cy="0"/>
          <a:chOff x="0" y="0"/>
          <a:chExt cx="0" cy="0"/>
        </a:xfrm>
      </p:grpSpPr>
      <p:sp>
        <p:nvSpPr>
          <p:cNvPr id="5" name="Rectangle 2">
            <a:extLst>
              <a:ext uri="{FF2B5EF4-FFF2-40B4-BE49-F238E27FC236}">
                <a16:creationId xmlns:a16="http://schemas.microsoft.com/office/drawing/2014/main" id="{708697DB-8EEA-C946-6264-5EBDCCF0C293}"/>
              </a:ext>
            </a:extLst>
          </p:cNvPr>
          <p:cNvSpPr>
            <a:spLocks noChangeArrowheads="1"/>
          </p:cNvSpPr>
          <p:nvPr/>
        </p:nvSpPr>
        <p:spPr bwMode="auto">
          <a:xfrm>
            <a:off x="-186267" y="36833"/>
            <a:ext cx="184683" cy="369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16" tIns="45708" rIns="91416" bIns="45708" numCol="1" anchor="ctr" anchorCtr="0" compatLnSpc="1">
            <a:prstTxWarp prst="textNoShape">
              <a:avLst/>
            </a:prstTxWarp>
            <a:spAutoFit/>
          </a:bodyPr>
          <a:lstStyle/>
          <a:p>
            <a:endParaRPr lang="en-US" sz="1799"/>
          </a:p>
        </p:txBody>
      </p:sp>
      <p:pic>
        <p:nvPicPr>
          <p:cNvPr id="14" name="Picture 13">
            <a:extLst>
              <a:ext uri="{FF2B5EF4-FFF2-40B4-BE49-F238E27FC236}">
                <a16:creationId xmlns:a16="http://schemas.microsoft.com/office/drawing/2014/main" id="{53552C56-1229-749C-9AFC-C7DA65E6494A}"/>
              </a:ext>
            </a:extLst>
          </p:cNvPr>
          <p:cNvPicPr>
            <a:picLocks noChangeAspect="1"/>
          </p:cNvPicPr>
          <p:nvPr/>
        </p:nvPicPr>
        <p:blipFill>
          <a:blip r:embed="rId2"/>
          <a:stretch>
            <a:fillRect/>
          </a:stretch>
        </p:blipFill>
        <p:spPr>
          <a:xfrm>
            <a:off x="5646473" y="5744565"/>
            <a:ext cx="895879" cy="911193"/>
          </a:xfrm>
          <a:prstGeom prst="rect">
            <a:avLst/>
          </a:prstGeom>
        </p:spPr>
      </p:pic>
      <p:sp>
        <p:nvSpPr>
          <p:cNvPr id="15" name="Text Placeholder 6">
            <a:extLst>
              <a:ext uri="{FF2B5EF4-FFF2-40B4-BE49-F238E27FC236}">
                <a16:creationId xmlns:a16="http://schemas.microsoft.com/office/drawing/2014/main" id="{FD6A9ACB-ADEE-07CA-67C6-43506EFE5922}"/>
              </a:ext>
            </a:extLst>
          </p:cNvPr>
          <p:cNvSpPr txBox="1">
            <a:spLocks/>
          </p:cNvSpPr>
          <p:nvPr/>
        </p:nvSpPr>
        <p:spPr>
          <a:xfrm>
            <a:off x="1588" y="49464"/>
            <a:ext cx="12000970" cy="815396"/>
          </a:xfrm>
          <a:prstGeom prst="rect">
            <a:avLst/>
          </a:prstGeom>
        </p:spPr>
        <p:txBody>
          <a:bodyPr>
            <a:noAutofit/>
          </a:bodyPr>
          <a:lstStyle>
            <a:lvl1pPr marL="0" indent="0" algn="l" defTabSz="1828343" rtl="0" eaLnBrk="1" latinLnBrk="0" hangingPunct="1">
              <a:lnSpc>
                <a:spcPct val="100000"/>
              </a:lnSpc>
              <a:spcBef>
                <a:spcPts val="2000"/>
              </a:spcBef>
              <a:buFont typeface="Arial" panose="020B0604020202020204" pitchFamily="34" charset="0"/>
              <a:buNone/>
              <a:defRPr sz="9000" b="1" i="0" kern="1200">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vl2pPr marL="457200" indent="-685800" algn="l" defTabSz="1828343" rtl="0" eaLnBrk="1" latinLnBrk="0" hangingPunct="1">
              <a:lnSpc>
                <a:spcPct val="100000"/>
              </a:lnSpc>
              <a:spcBef>
                <a:spcPts val="0"/>
              </a:spcBef>
              <a:buFont typeface="Arial" panose="020B0604020202020204" pitchFamily="34" charset="0"/>
              <a:buChar char="•"/>
              <a:defRPr sz="4799" b="1" i="0" kern="1200">
                <a:solidFill>
                  <a:schemeClr val="tx2"/>
                </a:solidFill>
                <a:latin typeface="Book Antiqua" panose="02040602050305030304" pitchFamily="18" charset="0"/>
                <a:ea typeface="Helvetica Neue Condensed" panose="02000503000000020004" pitchFamily="2" charset="0"/>
                <a:cs typeface="Helvetica Neue Condensed" panose="02000503000000020004" pitchFamily="2" charset="0"/>
              </a:defRPr>
            </a:lvl2pPr>
            <a:lvl3pPr marL="1371600" indent="-685800" algn="l" defTabSz="1828343" rtl="0" eaLnBrk="1" latinLnBrk="0" hangingPunct="1">
              <a:lnSpc>
                <a:spcPct val="100000"/>
              </a:lnSpc>
              <a:spcBef>
                <a:spcPts val="1000"/>
              </a:spcBef>
              <a:buFont typeface="Arial" panose="020B0604020202020204" pitchFamily="34" charset="0"/>
              <a:buChar char="•"/>
              <a:defRPr sz="3999" b="1" i="0" kern="1200">
                <a:solidFill>
                  <a:schemeClr val="tx2"/>
                </a:solidFill>
                <a:latin typeface="Book Antiqua" panose="02040602050305030304" pitchFamily="18" charset="0"/>
                <a:ea typeface="Helvetica Neue Condensed" panose="02000503000000020004" pitchFamily="2" charset="0"/>
                <a:cs typeface="Helvetica Neue Condensed" panose="02000503000000020004" pitchFamily="2" charset="0"/>
              </a:defRPr>
            </a:lvl3pPr>
            <a:lvl4pPr marL="2286000" indent="-685800" algn="l" defTabSz="1828343" rtl="0" eaLnBrk="1" latinLnBrk="0" hangingPunct="1">
              <a:lnSpc>
                <a:spcPct val="100000"/>
              </a:lnSpc>
              <a:spcBef>
                <a:spcPts val="1000"/>
              </a:spcBef>
              <a:buFont typeface="Arial" panose="020B0604020202020204" pitchFamily="34" charset="0"/>
              <a:buChar char="•"/>
              <a:defRPr sz="3599" b="1" i="0" kern="1200">
                <a:solidFill>
                  <a:schemeClr val="tx2"/>
                </a:solidFill>
                <a:latin typeface="Book Antiqua" panose="02040602050305030304" pitchFamily="18" charset="0"/>
                <a:ea typeface="Helvetica Neue Condensed" panose="02000503000000020004" pitchFamily="2" charset="0"/>
                <a:cs typeface="Helvetica Neue Condensed" panose="02000503000000020004" pitchFamily="2" charset="0"/>
              </a:defRPr>
            </a:lvl4pPr>
            <a:lvl5pPr marL="3200400" indent="-685800" algn="l" defTabSz="1828343" rtl="0" eaLnBrk="1" latinLnBrk="0" hangingPunct="1">
              <a:lnSpc>
                <a:spcPct val="100000"/>
              </a:lnSpc>
              <a:spcBef>
                <a:spcPts val="1000"/>
              </a:spcBef>
              <a:buFont typeface="Arial" panose="020B0604020202020204" pitchFamily="34" charset="0"/>
              <a:buChar char="•"/>
              <a:defRPr sz="3599" b="1" i="0" kern="1200">
                <a:solidFill>
                  <a:schemeClr val="tx2"/>
                </a:solidFill>
                <a:latin typeface="Book Antiqua" panose="02040602050305030304" pitchFamily="18" charset="0"/>
                <a:ea typeface="Helvetica Neue Condensed" panose="02000503000000020004" pitchFamily="2" charset="0"/>
                <a:cs typeface="Helvetica Neue Condensed" panose="02000503000000020004" pitchFamily="2" charset="0"/>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r>
              <a:rPr lang="en-US" sz="4799" dirty="0">
                <a:solidFill>
                  <a:srgbClr val="000000"/>
                </a:solidFill>
                <a:latin typeface="Arial" panose="020B0604020202020204" pitchFamily="34" charset="0"/>
                <a:cs typeface="Arial" panose="020B0604020202020204" pitchFamily="34" charset="0"/>
              </a:rPr>
              <a:t>Updated Policy </a:t>
            </a:r>
            <a:r>
              <a:rPr lang="en-US" sz="2399" dirty="0">
                <a:solidFill>
                  <a:srgbClr val="000000"/>
                </a:solidFill>
                <a:latin typeface="Arial" panose="020B0604020202020204" pitchFamily="34" charset="0"/>
                <a:cs typeface="Arial" panose="020B0604020202020204" pitchFamily="34" charset="0"/>
              </a:rPr>
              <a:t>(Draft)</a:t>
            </a:r>
          </a:p>
        </p:txBody>
      </p:sp>
      <p:sp>
        <p:nvSpPr>
          <p:cNvPr id="18" name="Text Placeholder 6">
            <a:extLst>
              <a:ext uri="{FF2B5EF4-FFF2-40B4-BE49-F238E27FC236}">
                <a16:creationId xmlns:a16="http://schemas.microsoft.com/office/drawing/2014/main" id="{C7EA88E4-487E-2FAE-1BE5-463850924F6C}"/>
              </a:ext>
            </a:extLst>
          </p:cNvPr>
          <p:cNvSpPr txBox="1">
            <a:spLocks/>
          </p:cNvSpPr>
          <p:nvPr/>
        </p:nvSpPr>
        <p:spPr>
          <a:xfrm>
            <a:off x="186267" y="857401"/>
            <a:ext cx="11536071" cy="4724691"/>
          </a:xfrm>
          <a:prstGeom prst="rect">
            <a:avLst/>
          </a:prstGeom>
        </p:spPr>
        <p:txBody>
          <a:bodyPr vert="horz" lIns="91416" tIns="45708" rIns="91416" bIns="45708" rtlCol="0" anchor="t">
            <a:normAutofit/>
          </a:bodyPr>
          <a:lstStyle>
            <a:lvl1pPr marL="0" indent="0" algn="l" defTabSz="1828343" rtl="0" eaLnBrk="1" latinLnBrk="0" hangingPunct="1">
              <a:lnSpc>
                <a:spcPct val="100000"/>
              </a:lnSpc>
              <a:spcBef>
                <a:spcPts val="2000"/>
              </a:spcBef>
              <a:buFont typeface="Arial" panose="020B0604020202020204" pitchFamily="34" charset="0"/>
              <a:buNone/>
              <a:defRPr sz="9000" b="1" i="0" kern="1200">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vl2pPr marL="457200" indent="-685800" algn="l" defTabSz="1828343" rtl="0" eaLnBrk="1" latinLnBrk="0" hangingPunct="1">
              <a:lnSpc>
                <a:spcPct val="100000"/>
              </a:lnSpc>
              <a:spcBef>
                <a:spcPts val="0"/>
              </a:spcBef>
              <a:buFont typeface="Arial" panose="020B0604020202020204" pitchFamily="34" charset="0"/>
              <a:buChar char="•"/>
              <a:defRPr sz="4799" b="1" i="0" kern="1200">
                <a:solidFill>
                  <a:schemeClr val="tx2"/>
                </a:solidFill>
                <a:latin typeface="Book Antiqua" panose="02040602050305030304" pitchFamily="18" charset="0"/>
                <a:ea typeface="Helvetica Neue Condensed" panose="02000503000000020004" pitchFamily="2" charset="0"/>
                <a:cs typeface="Helvetica Neue Condensed" panose="02000503000000020004" pitchFamily="2" charset="0"/>
              </a:defRPr>
            </a:lvl2pPr>
            <a:lvl3pPr marL="1371600" indent="-685800" algn="l" defTabSz="1828343" rtl="0" eaLnBrk="1" latinLnBrk="0" hangingPunct="1">
              <a:lnSpc>
                <a:spcPct val="100000"/>
              </a:lnSpc>
              <a:spcBef>
                <a:spcPts val="1000"/>
              </a:spcBef>
              <a:buFont typeface="Arial" panose="020B0604020202020204" pitchFamily="34" charset="0"/>
              <a:buChar char="•"/>
              <a:defRPr sz="3999" b="1" i="0" kern="1200">
                <a:solidFill>
                  <a:schemeClr val="tx2"/>
                </a:solidFill>
                <a:latin typeface="Book Antiqua" panose="02040602050305030304" pitchFamily="18" charset="0"/>
                <a:ea typeface="Helvetica Neue Condensed" panose="02000503000000020004" pitchFamily="2" charset="0"/>
                <a:cs typeface="Helvetica Neue Condensed" panose="02000503000000020004" pitchFamily="2" charset="0"/>
              </a:defRPr>
            </a:lvl3pPr>
            <a:lvl4pPr marL="2286000" indent="-685800" algn="l" defTabSz="1828343" rtl="0" eaLnBrk="1" latinLnBrk="0" hangingPunct="1">
              <a:lnSpc>
                <a:spcPct val="100000"/>
              </a:lnSpc>
              <a:spcBef>
                <a:spcPts val="1000"/>
              </a:spcBef>
              <a:buFont typeface="Arial" panose="020B0604020202020204" pitchFamily="34" charset="0"/>
              <a:buChar char="•"/>
              <a:defRPr sz="3599" b="1" i="0" kern="1200">
                <a:solidFill>
                  <a:schemeClr val="tx2"/>
                </a:solidFill>
                <a:latin typeface="Book Antiqua" panose="02040602050305030304" pitchFamily="18" charset="0"/>
                <a:ea typeface="Helvetica Neue Condensed" panose="02000503000000020004" pitchFamily="2" charset="0"/>
                <a:cs typeface="Helvetica Neue Condensed" panose="02000503000000020004" pitchFamily="2" charset="0"/>
              </a:defRPr>
            </a:lvl4pPr>
            <a:lvl5pPr marL="3200400" indent="-685800" algn="l" defTabSz="1828343" rtl="0" eaLnBrk="1" latinLnBrk="0" hangingPunct="1">
              <a:lnSpc>
                <a:spcPct val="100000"/>
              </a:lnSpc>
              <a:spcBef>
                <a:spcPts val="1000"/>
              </a:spcBef>
              <a:buFont typeface="Arial" panose="020B0604020202020204" pitchFamily="34" charset="0"/>
              <a:buChar char="•"/>
              <a:defRPr sz="3599" b="1" i="0" kern="1200">
                <a:solidFill>
                  <a:schemeClr val="tx2"/>
                </a:solidFill>
                <a:latin typeface="Book Antiqua" panose="02040602050305030304" pitchFamily="18" charset="0"/>
                <a:ea typeface="Helvetica Neue Condensed" panose="02000503000000020004" pitchFamily="2" charset="0"/>
                <a:cs typeface="Helvetica Neue Condensed" panose="02000503000000020004" pitchFamily="2" charset="0"/>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pPr defTabSz="914126">
              <a:lnSpc>
                <a:spcPct val="90000"/>
              </a:lnSpc>
              <a:spcBef>
                <a:spcPct val="0"/>
              </a:spcBef>
              <a:spcAft>
                <a:spcPts val="600"/>
              </a:spcAft>
            </a:pPr>
            <a:r>
              <a:rPr lang="en-US" sz="2099" b="0" dirty="0">
                <a:solidFill>
                  <a:srgbClr val="000000"/>
                </a:solidFill>
                <a:latin typeface="+mn-lt"/>
              </a:rPr>
              <a:t>The updated scoring rubric takes a more nuanced look at the composition of the facilities being studied by considering factors beyond traffic speeds and volumes. Although not yet formally adopted, we opted to include aspects of the draft policy as an evaluative supplement. </a:t>
            </a:r>
          </a:p>
          <a:p>
            <a:pPr defTabSz="914126">
              <a:lnSpc>
                <a:spcPct val="90000"/>
              </a:lnSpc>
              <a:spcBef>
                <a:spcPct val="0"/>
              </a:spcBef>
              <a:spcAft>
                <a:spcPts val="600"/>
              </a:spcAft>
            </a:pPr>
            <a:endParaRPr lang="en-US" sz="2099" b="0" dirty="0">
              <a:solidFill>
                <a:srgbClr val="000000"/>
              </a:solidFill>
              <a:latin typeface="+mn-lt"/>
              <a:ea typeface="+mj-ea"/>
              <a:cs typeface="+mj-cs"/>
            </a:endParaRPr>
          </a:p>
          <a:p>
            <a:pPr defTabSz="914126">
              <a:lnSpc>
                <a:spcPct val="90000"/>
              </a:lnSpc>
              <a:spcBef>
                <a:spcPct val="0"/>
              </a:spcBef>
              <a:spcAft>
                <a:spcPts val="600"/>
              </a:spcAft>
            </a:pPr>
            <a:r>
              <a:rPr lang="en-US" sz="2099" b="0" dirty="0">
                <a:solidFill>
                  <a:srgbClr val="000000"/>
                </a:solidFill>
                <a:latin typeface="+mn-lt"/>
                <a:ea typeface="+mj-ea"/>
                <a:cs typeface="+mj-cs"/>
              </a:rPr>
              <a:t> - Lower threshold for speed-related intervention (5mph over 85</a:t>
            </a:r>
            <a:r>
              <a:rPr lang="en-US" sz="2099" b="0" baseline="30000" dirty="0">
                <a:solidFill>
                  <a:srgbClr val="000000"/>
                </a:solidFill>
                <a:latin typeface="+mn-lt"/>
                <a:ea typeface="+mj-ea"/>
                <a:cs typeface="+mj-cs"/>
              </a:rPr>
              <a:t>th</a:t>
            </a:r>
            <a:r>
              <a:rPr lang="en-US" sz="2099" b="0" dirty="0">
                <a:solidFill>
                  <a:srgbClr val="000000"/>
                </a:solidFill>
                <a:latin typeface="+mn-lt"/>
                <a:ea typeface="+mj-ea"/>
                <a:cs typeface="+mj-cs"/>
              </a:rPr>
              <a:t> percentile instead of 10mph)</a:t>
            </a:r>
          </a:p>
          <a:p>
            <a:pPr defTabSz="914126">
              <a:lnSpc>
                <a:spcPct val="90000"/>
              </a:lnSpc>
              <a:spcBef>
                <a:spcPct val="0"/>
              </a:spcBef>
              <a:spcAft>
                <a:spcPts val="600"/>
              </a:spcAft>
            </a:pPr>
            <a:r>
              <a:rPr lang="en-US" sz="2099" b="0" dirty="0">
                <a:solidFill>
                  <a:srgbClr val="000000"/>
                </a:solidFill>
                <a:latin typeface="+mn-lt"/>
                <a:ea typeface="+mj-ea"/>
                <a:cs typeface="+mj-cs"/>
              </a:rPr>
              <a:t> - Looks at proximity of pedestrian generators (parks, schools, churches, etc.)</a:t>
            </a:r>
          </a:p>
          <a:p>
            <a:pPr defTabSz="914126">
              <a:lnSpc>
                <a:spcPct val="90000"/>
              </a:lnSpc>
              <a:spcBef>
                <a:spcPct val="0"/>
              </a:spcBef>
              <a:spcAft>
                <a:spcPts val="600"/>
              </a:spcAft>
            </a:pPr>
            <a:r>
              <a:rPr lang="en-US" sz="2099" b="0" dirty="0">
                <a:solidFill>
                  <a:srgbClr val="000000"/>
                </a:solidFill>
                <a:latin typeface="+mn-lt"/>
                <a:ea typeface="+mj-ea"/>
                <a:cs typeface="+mj-cs"/>
              </a:rPr>
              <a:t> - Considers housing density</a:t>
            </a:r>
          </a:p>
          <a:p>
            <a:pPr defTabSz="914126">
              <a:lnSpc>
                <a:spcPct val="90000"/>
              </a:lnSpc>
              <a:spcBef>
                <a:spcPct val="0"/>
              </a:spcBef>
              <a:spcAft>
                <a:spcPts val="600"/>
              </a:spcAft>
            </a:pPr>
            <a:r>
              <a:rPr lang="en-US" sz="2099" b="0" dirty="0">
                <a:solidFill>
                  <a:srgbClr val="000000"/>
                </a:solidFill>
                <a:latin typeface="+mn-lt"/>
                <a:ea typeface="+mj-ea"/>
                <a:cs typeface="+mj-cs"/>
              </a:rPr>
              <a:t> - Evaluates physical characteristics of the street / sidewalk network</a:t>
            </a:r>
          </a:p>
          <a:p>
            <a:pPr defTabSz="914126">
              <a:lnSpc>
                <a:spcPct val="90000"/>
              </a:lnSpc>
              <a:spcBef>
                <a:spcPct val="0"/>
              </a:spcBef>
              <a:spcAft>
                <a:spcPts val="600"/>
              </a:spcAft>
            </a:pPr>
            <a:r>
              <a:rPr lang="en-US" sz="2099" b="0" dirty="0">
                <a:solidFill>
                  <a:srgbClr val="000000"/>
                </a:solidFill>
                <a:latin typeface="+mn-lt"/>
                <a:ea typeface="+mj-ea"/>
                <a:cs typeface="+mj-cs"/>
              </a:rPr>
              <a:t> - Provides a pedestrian safety risk estimate </a:t>
            </a:r>
          </a:p>
          <a:p>
            <a:pPr defTabSz="914126">
              <a:lnSpc>
                <a:spcPct val="90000"/>
              </a:lnSpc>
              <a:spcBef>
                <a:spcPct val="0"/>
              </a:spcBef>
              <a:spcAft>
                <a:spcPts val="600"/>
              </a:spcAft>
            </a:pPr>
            <a:endParaRPr lang="en-US" sz="1999" dirty="0">
              <a:solidFill>
                <a:srgbClr val="000000"/>
              </a:solidFill>
              <a:latin typeface="Abadi" panose="020B0604020104020204" pitchFamily="34" charset="0"/>
              <a:ea typeface="+mj-ea"/>
              <a:cs typeface="+mj-cs"/>
            </a:endParaRPr>
          </a:p>
        </p:txBody>
      </p:sp>
    </p:spTree>
    <p:extLst>
      <p:ext uri="{BB962C8B-B14F-4D97-AF65-F5344CB8AC3E}">
        <p14:creationId xmlns:p14="http://schemas.microsoft.com/office/powerpoint/2010/main" val="2779923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2410A-DFE8-2AF4-E5AE-21115C5DC38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5909460-41EE-722F-00AE-C15FE6360A02}"/>
              </a:ext>
            </a:extLst>
          </p:cNvPr>
          <p:cNvPicPr>
            <a:picLocks noChangeAspect="1"/>
          </p:cNvPicPr>
          <p:nvPr/>
        </p:nvPicPr>
        <p:blipFill>
          <a:blip r:embed="rId2"/>
          <a:stretch>
            <a:fillRect/>
          </a:stretch>
        </p:blipFill>
        <p:spPr>
          <a:xfrm>
            <a:off x="190990" y="5744565"/>
            <a:ext cx="895879" cy="911193"/>
          </a:xfrm>
          <a:prstGeom prst="rect">
            <a:avLst/>
          </a:prstGeom>
        </p:spPr>
      </p:pic>
      <p:graphicFrame>
        <p:nvGraphicFramePr>
          <p:cNvPr id="8" name="Table 7">
            <a:extLst>
              <a:ext uri="{FF2B5EF4-FFF2-40B4-BE49-F238E27FC236}">
                <a16:creationId xmlns:a16="http://schemas.microsoft.com/office/drawing/2014/main" id="{9A373569-39FE-A251-1CA0-28024C749263}"/>
              </a:ext>
            </a:extLst>
          </p:cNvPr>
          <p:cNvGraphicFramePr>
            <a:graphicFrameLocks noGrp="1"/>
          </p:cNvGraphicFramePr>
          <p:nvPr/>
        </p:nvGraphicFramePr>
        <p:xfrm>
          <a:off x="650873" y="1062500"/>
          <a:ext cx="10887076" cy="5013311"/>
        </p:xfrm>
        <a:graphic>
          <a:graphicData uri="http://schemas.openxmlformats.org/drawingml/2006/table">
            <a:tbl>
              <a:tblPr/>
              <a:tblGrid>
                <a:gridCol w="2539707">
                  <a:extLst>
                    <a:ext uri="{9D8B030D-6E8A-4147-A177-3AD203B41FA5}">
                      <a16:colId xmlns:a16="http://schemas.microsoft.com/office/drawing/2014/main" val="3920709043"/>
                    </a:ext>
                  </a:extLst>
                </a:gridCol>
                <a:gridCol w="2541537">
                  <a:extLst>
                    <a:ext uri="{9D8B030D-6E8A-4147-A177-3AD203B41FA5}">
                      <a16:colId xmlns:a16="http://schemas.microsoft.com/office/drawing/2014/main" val="1262722044"/>
                    </a:ext>
                  </a:extLst>
                </a:gridCol>
                <a:gridCol w="411696">
                  <a:extLst>
                    <a:ext uri="{9D8B030D-6E8A-4147-A177-3AD203B41FA5}">
                      <a16:colId xmlns:a16="http://schemas.microsoft.com/office/drawing/2014/main" val="508799966"/>
                    </a:ext>
                  </a:extLst>
                </a:gridCol>
                <a:gridCol w="490376">
                  <a:extLst>
                    <a:ext uri="{9D8B030D-6E8A-4147-A177-3AD203B41FA5}">
                      <a16:colId xmlns:a16="http://schemas.microsoft.com/office/drawing/2014/main" val="4254320216"/>
                    </a:ext>
                  </a:extLst>
                </a:gridCol>
                <a:gridCol w="490376">
                  <a:extLst>
                    <a:ext uri="{9D8B030D-6E8A-4147-A177-3AD203B41FA5}">
                      <a16:colId xmlns:a16="http://schemas.microsoft.com/office/drawing/2014/main" val="1333535870"/>
                    </a:ext>
                  </a:extLst>
                </a:gridCol>
                <a:gridCol w="490376">
                  <a:extLst>
                    <a:ext uri="{9D8B030D-6E8A-4147-A177-3AD203B41FA5}">
                      <a16:colId xmlns:a16="http://schemas.microsoft.com/office/drawing/2014/main" val="4216547796"/>
                    </a:ext>
                  </a:extLst>
                </a:gridCol>
                <a:gridCol w="490376">
                  <a:extLst>
                    <a:ext uri="{9D8B030D-6E8A-4147-A177-3AD203B41FA5}">
                      <a16:colId xmlns:a16="http://schemas.microsoft.com/office/drawing/2014/main" val="2388799890"/>
                    </a:ext>
                  </a:extLst>
                </a:gridCol>
                <a:gridCol w="490376">
                  <a:extLst>
                    <a:ext uri="{9D8B030D-6E8A-4147-A177-3AD203B41FA5}">
                      <a16:colId xmlns:a16="http://schemas.microsoft.com/office/drawing/2014/main" val="2542049113"/>
                    </a:ext>
                  </a:extLst>
                </a:gridCol>
                <a:gridCol w="490376">
                  <a:extLst>
                    <a:ext uri="{9D8B030D-6E8A-4147-A177-3AD203B41FA5}">
                      <a16:colId xmlns:a16="http://schemas.microsoft.com/office/drawing/2014/main" val="3885845782"/>
                    </a:ext>
                  </a:extLst>
                </a:gridCol>
                <a:gridCol w="490376">
                  <a:extLst>
                    <a:ext uri="{9D8B030D-6E8A-4147-A177-3AD203B41FA5}">
                      <a16:colId xmlns:a16="http://schemas.microsoft.com/office/drawing/2014/main" val="2891502310"/>
                    </a:ext>
                  </a:extLst>
                </a:gridCol>
                <a:gridCol w="490376">
                  <a:extLst>
                    <a:ext uri="{9D8B030D-6E8A-4147-A177-3AD203B41FA5}">
                      <a16:colId xmlns:a16="http://schemas.microsoft.com/office/drawing/2014/main" val="3020284935"/>
                    </a:ext>
                  </a:extLst>
                </a:gridCol>
                <a:gridCol w="490376">
                  <a:extLst>
                    <a:ext uri="{9D8B030D-6E8A-4147-A177-3AD203B41FA5}">
                      <a16:colId xmlns:a16="http://schemas.microsoft.com/office/drawing/2014/main" val="2360645914"/>
                    </a:ext>
                  </a:extLst>
                </a:gridCol>
                <a:gridCol w="490376">
                  <a:extLst>
                    <a:ext uri="{9D8B030D-6E8A-4147-A177-3AD203B41FA5}">
                      <a16:colId xmlns:a16="http://schemas.microsoft.com/office/drawing/2014/main" val="3244636960"/>
                    </a:ext>
                  </a:extLst>
                </a:gridCol>
                <a:gridCol w="490376">
                  <a:extLst>
                    <a:ext uri="{9D8B030D-6E8A-4147-A177-3AD203B41FA5}">
                      <a16:colId xmlns:a16="http://schemas.microsoft.com/office/drawing/2014/main" val="3392288315"/>
                    </a:ext>
                  </a:extLst>
                </a:gridCol>
              </a:tblGrid>
              <a:tr h="271045">
                <a:tc>
                  <a:txBody>
                    <a:bodyPr/>
                    <a:lstStyle/>
                    <a:p>
                      <a:pPr algn="ctr" fontAlgn="ctr">
                        <a:buNone/>
                      </a:pPr>
                      <a:r>
                        <a:rPr lang="en-US" sz="700" b="1" i="0" u="none" strike="noStrike">
                          <a:solidFill>
                            <a:srgbClr val="FFFFFF"/>
                          </a:solidFill>
                          <a:effectLst/>
                          <a:latin typeface="Aptos Narrow" panose="020B0004020202020204" pitchFamily="34" charset="0"/>
                        </a:rPr>
                        <a:t>Criteria</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Point Definitions</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Points Available</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Nalle St.</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dirty="0">
                          <a:solidFill>
                            <a:srgbClr val="FFFFFF"/>
                          </a:solidFill>
                          <a:effectLst/>
                          <a:latin typeface="Aptos Narrow" panose="020B0004020202020204" pitchFamily="34" charset="0"/>
                        </a:rPr>
                        <a:t>King St.</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Oak St.</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300 Blk Dice St.</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600 Blk Dice St.</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200 Blk 5th St.</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400 Blk 5th St.</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6th St.</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6-1/2 St.</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7th St.</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7-1/2 St.</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extLst>
                  <a:ext uri="{0D108BD9-81ED-4DB2-BD59-A6C34878D82A}">
                    <a16:rowId xmlns:a16="http://schemas.microsoft.com/office/drawing/2014/main" val="2148733302"/>
                  </a:ext>
                </a:extLst>
              </a:tr>
              <a:tr h="489346">
                <a:tc>
                  <a:txBody>
                    <a:bodyPr/>
                    <a:lstStyle/>
                    <a:p>
                      <a:pPr algn="ctr" fontAlgn="ctr">
                        <a:buNone/>
                      </a:pPr>
                      <a:r>
                        <a:rPr lang="en-US" sz="700" b="1" i="0" u="none" strike="noStrike">
                          <a:solidFill>
                            <a:srgbClr val="FFFFFF"/>
                          </a:solidFill>
                          <a:effectLst/>
                          <a:latin typeface="Aptos Narrow" panose="020B0004020202020204" pitchFamily="34" charset="0"/>
                        </a:rPr>
                        <a:t>85th Percentile Speed</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l" fontAlgn="ctr">
                        <a:buNone/>
                      </a:pPr>
                      <a:r>
                        <a:rPr lang="en-US" sz="700" b="1" i="0" u="none" strike="noStrike">
                          <a:solidFill>
                            <a:srgbClr val="000000"/>
                          </a:solidFill>
                          <a:effectLst/>
                          <a:latin typeface="Aptos Narrow" panose="020B0004020202020204" pitchFamily="34" charset="0"/>
                        </a:rPr>
                        <a:t>3 Points</a:t>
                      </a:r>
                      <a:r>
                        <a:rPr lang="en-US" sz="700" b="0" i="0" u="none" strike="noStrike">
                          <a:solidFill>
                            <a:srgbClr val="000000"/>
                          </a:solidFill>
                          <a:effectLst/>
                          <a:latin typeface="Aptos Narrow" panose="020B0004020202020204" pitchFamily="34" charset="0"/>
                        </a:rPr>
                        <a:t> for every 1 mph the 85th percentile speed exceeds the posted speed limit (85th percentile must be at least 5 mph over the posted speed to be considered for speed-related traffic calming)</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30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9</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dirty="0">
                          <a:solidFill>
                            <a:srgbClr val="000000"/>
                          </a:solidFill>
                          <a:effectLst/>
                          <a:latin typeface="Aptos Narrow" panose="020B0004020202020204" pitchFamily="34" charset="0"/>
                        </a:rPr>
                        <a:t>8</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6</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9</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extLst>
                  <a:ext uri="{0D108BD9-81ED-4DB2-BD59-A6C34878D82A}">
                    <a16:rowId xmlns:a16="http://schemas.microsoft.com/office/drawing/2014/main" val="1656710998"/>
                  </a:ext>
                </a:extLst>
              </a:tr>
              <a:tr h="135524">
                <a:tc>
                  <a:txBody>
                    <a:bodyPr/>
                    <a:lstStyle/>
                    <a:p>
                      <a:pPr algn="ctr" fontAlgn="ctr">
                        <a:buNone/>
                      </a:pPr>
                      <a:r>
                        <a:rPr lang="en-US" sz="700" b="1" i="0" u="none" strike="noStrike">
                          <a:solidFill>
                            <a:srgbClr val="FFFFFF"/>
                          </a:solidFill>
                          <a:effectLst/>
                          <a:latin typeface="Aptos Narrow" panose="020B0004020202020204" pitchFamily="34" charset="0"/>
                        </a:rPr>
                        <a:t>Crash History</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l" fontAlgn="ctr">
                        <a:buNone/>
                      </a:pPr>
                      <a:r>
                        <a:rPr lang="en-US" sz="700" b="1" i="0" u="none" strike="noStrike">
                          <a:solidFill>
                            <a:srgbClr val="000000"/>
                          </a:solidFill>
                          <a:effectLst/>
                          <a:latin typeface="Aptos Narrow" panose="020B0004020202020204" pitchFamily="34" charset="0"/>
                        </a:rPr>
                        <a:t>5 Points</a:t>
                      </a:r>
                      <a:r>
                        <a:rPr lang="en-US" sz="700" b="0" i="0" u="none" strike="noStrike">
                          <a:solidFill>
                            <a:srgbClr val="000000"/>
                          </a:solidFill>
                          <a:effectLst/>
                          <a:latin typeface="Aptos Narrow" panose="020B0004020202020204" pitchFamily="34" charset="0"/>
                        </a:rPr>
                        <a:t> for each preventable crash within the last 5 years</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25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extLst>
                  <a:ext uri="{0D108BD9-81ED-4DB2-BD59-A6C34878D82A}">
                    <a16:rowId xmlns:a16="http://schemas.microsoft.com/office/drawing/2014/main" val="2941057196"/>
                  </a:ext>
                </a:extLst>
              </a:tr>
              <a:tr h="135524">
                <a:tc rowSpan="5">
                  <a:txBody>
                    <a:bodyPr/>
                    <a:lstStyle/>
                    <a:p>
                      <a:pPr algn="ctr" fontAlgn="ctr">
                        <a:buNone/>
                      </a:pPr>
                      <a:r>
                        <a:rPr lang="en-US" sz="700" b="1" i="0" u="none" strike="noStrike">
                          <a:solidFill>
                            <a:srgbClr val="FFFFFF"/>
                          </a:solidFill>
                          <a:effectLst/>
                          <a:latin typeface="Aptos Narrow" panose="020B0004020202020204" pitchFamily="34" charset="0"/>
                        </a:rPr>
                        <a:t>Traffic Volumes</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l" fontAlgn="ctr">
                        <a:buNone/>
                      </a:pPr>
                      <a:r>
                        <a:rPr lang="en-US" sz="700" b="1" i="0" u="none" strike="noStrike">
                          <a:solidFill>
                            <a:srgbClr val="000000"/>
                          </a:solidFill>
                          <a:effectLst/>
                          <a:latin typeface="Aptos Narrow" panose="020B0004020202020204" pitchFamily="34" charset="0"/>
                        </a:rPr>
                        <a:t>1 Points </a:t>
                      </a:r>
                      <a:r>
                        <a:rPr lang="en-US" sz="700" b="0" i="0" u="none" strike="noStrike">
                          <a:solidFill>
                            <a:srgbClr val="000000"/>
                          </a:solidFill>
                          <a:effectLst/>
                          <a:latin typeface="Aptos Narrow" panose="020B0004020202020204" pitchFamily="34" charset="0"/>
                        </a:rPr>
                        <a:t>for 0-500 average daily traffic (ADT)</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AF2D0"/>
                    </a:solidFill>
                  </a:tcPr>
                </a:tc>
                <a:tc rowSpan="5">
                  <a:txBody>
                    <a:bodyPr/>
                    <a:lstStyle/>
                    <a:p>
                      <a:pPr algn="ctr" fontAlgn="ctr">
                        <a:buNone/>
                      </a:pPr>
                      <a:r>
                        <a:rPr lang="en-US" sz="700" b="1" i="0" u="none" strike="noStrike">
                          <a:solidFill>
                            <a:srgbClr val="FFFFFF"/>
                          </a:solidFill>
                          <a:effectLst/>
                          <a:latin typeface="Aptos Narrow" panose="020B0004020202020204" pitchFamily="34" charset="0"/>
                        </a:rPr>
                        <a:t>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rowSpan="5">
                  <a:txBody>
                    <a:bodyPr/>
                    <a:lstStyle/>
                    <a:p>
                      <a:pPr algn="ctr" fontAlgn="ctr">
                        <a:buNone/>
                      </a:pPr>
                      <a:r>
                        <a:rPr lang="en-US" sz="700" b="1" i="0" u="none" strike="noStrike">
                          <a:solidFill>
                            <a:srgbClr val="000000"/>
                          </a:solidFill>
                          <a:effectLst/>
                          <a:latin typeface="Aptos Narrow" panose="020B0004020202020204" pitchFamily="34" charset="0"/>
                        </a:rPr>
                        <a:t>1</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5">
                  <a:txBody>
                    <a:bodyPr/>
                    <a:lstStyle/>
                    <a:p>
                      <a:pPr algn="ctr" fontAlgn="ctr">
                        <a:buNone/>
                      </a:pPr>
                      <a:r>
                        <a:rPr lang="en-US" sz="700" b="1" i="0" u="none" strike="noStrike">
                          <a:solidFill>
                            <a:srgbClr val="000000"/>
                          </a:solidFill>
                          <a:effectLst/>
                          <a:latin typeface="Aptos Narrow" panose="020B0004020202020204" pitchFamily="34" charset="0"/>
                        </a:rPr>
                        <a:t>1</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5">
                  <a:txBody>
                    <a:bodyPr/>
                    <a:lstStyle/>
                    <a:p>
                      <a:pPr algn="ctr" fontAlgn="ctr">
                        <a:buNone/>
                      </a:pPr>
                      <a:r>
                        <a:rPr lang="en-US" sz="700" b="1" i="0" u="none" strike="noStrike">
                          <a:solidFill>
                            <a:srgbClr val="000000"/>
                          </a:solidFill>
                          <a:effectLst/>
                          <a:latin typeface="Aptos Narrow" panose="020B0004020202020204" pitchFamily="34" charset="0"/>
                        </a:rPr>
                        <a:t>1</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5">
                  <a:txBody>
                    <a:bodyPr/>
                    <a:lstStyle/>
                    <a:p>
                      <a:pPr algn="ctr" fontAlgn="ctr">
                        <a:buNone/>
                      </a:pPr>
                      <a:r>
                        <a:rPr lang="en-US" sz="700" b="1" i="0" u="none" strike="noStrike">
                          <a:solidFill>
                            <a:srgbClr val="000000"/>
                          </a:solidFill>
                          <a:effectLst/>
                          <a:latin typeface="Aptos Narrow" panose="020B0004020202020204" pitchFamily="34" charset="0"/>
                        </a:rPr>
                        <a:t>1</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5">
                  <a:txBody>
                    <a:bodyPr/>
                    <a:lstStyle/>
                    <a:p>
                      <a:pPr algn="ctr" fontAlgn="ctr">
                        <a:buNone/>
                      </a:pPr>
                      <a:r>
                        <a:rPr lang="en-US" sz="700" b="1" i="0" u="none" strike="noStrike">
                          <a:solidFill>
                            <a:srgbClr val="000000"/>
                          </a:solidFill>
                          <a:effectLst/>
                          <a:latin typeface="Aptos Narrow" panose="020B0004020202020204" pitchFamily="34" charset="0"/>
                        </a:rPr>
                        <a:t>2</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5">
                  <a:txBody>
                    <a:bodyPr/>
                    <a:lstStyle/>
                    <a:p>
                      <a:pPr algn="ctr" fontAlgn="ctr">
                        <a:buNone/>
                      </a:pPr>
                      <a:r>
                        <a:rPr lang="en-US" sz="700" b="1" i="0" u="none" strike="noStrike">
                          <a:solidFill>
                            <a:srgbClr val="000000"/>
                          </a:solidFill>
                          <a:effectLst/>
                          <a:latin typeface="Aptos Narrow" panose="020B0004020202020204" pitchFamily="34" charset="0"/>
                        </a:rPr>
                        <a:t>2</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5">
                  <a:txBody>
                    <a:bodyPr/>
                    <a:lstStyle/>
                    <a:p>
                      <a:pPr algn="ctr" fontAlgn="ctr">
                        <a:buNone/>
                      </a:pPr>
                      <a:r>
                        <a:rPr lang="en-US" sz="700" b="1" i="0" u="none" strike="noStrike">
                          <a:solidFill>
                            <a:srgbClr val="000000"/>
                          </a:solidFill>
                          <a:effectLst/>
                          <a:latin typeface="Aptos Narrow" panose="020B0004020202020204" pitchFamily="34" charset="0"/>
                        </a:rPr>
                        <a:t>2</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5">
                  <a:txBody>
                    <a:bodyPr/>
                    <a:lstStyle/>
                    <a:p>
                      <a:pPr algn="ctr" fontAlgn="ctr">
                        <a:buNone/>
                      </a:pPr>
                      <a:r>
                        <a:rPr lang="en-US" sz="700" b="1" i="0" u="none" strike="noStrike">
                          <a:solidFill>
                            <a:srgbClr val="000000"/>
                          </a:solidFill>
                          <a:effectLst/>
                          <a:latin typeface="Aptos Narrow" panose="020B0004020202020204" pitchFamily="34" charset="0"/>
                        </a:rPr>
                        <a:t>1</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5">
                  <a:txBody>
                    <a:bodyPr/>
                    <a:lstStyle/>
                    <a:p>
                      <a:pPr algn="ctr" fontAlgn="ctr">
                        <a:buNone/>
                      </a:pPr>
                      <a:r>
                        <a:rPr lang="en-US" sz="700" b="1" i="0" u="none" strike="noStrike">
                          <a:solidFill>
                            <a:srgbClr val="000000"/>
                          </a:solidFill>
                          <a:effectLst/>
                          <a:latin typeface="Aptos Narrow" panose="020B0004020202020204" pitchFamily="34" charset="0"/>
                        </a:rPr>
                        <a:t>1</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5">
                  <a:txBody>
                    <a:bodyPr/>
                    <a:lstStyle/>
                    <a:p>
                      <a:pPr algn="ctr" fontAlgn="ctr">
                        <a:buNone/>
                      </a:pPr>
                      <a:r>
                        <a:rPr lang="en-US" sz="700" b="1" i="0" u="none" strike="noStrike">
                          <a:solidFill>
                            <a:srgbClr val="000000"/>
                          </a:solidFill>
                          <a:effectLst/>
                          <a:latin typeface="Aptos Narrow" panose="020B0004020202020204" pitchFamily="34" charset="0"/>
                        </a:rPr>
                        <a:t>1</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5">
                  <a:txBody>
                    <a:bodyPr/>
                    <a:lstStyle/>
                    <a:p>
                      <a:pPr algn="ctr" fontAlgn="ctr">
                        <a:buNone/>
                      </a:pPr>
                      <a:r>
                        <a:rPr lang="en-US" sz="700" b="1" i="0" u="none" strike="noStrike">
                          <a:solidFill>
                            <a:srgbClr val="000000"/>
                          </a:solidFill>
                          <a:effectLst/>
                          <a:latin typeface="Aptos Narrow" panose="020B0004020202020204" pitchFamily="34" charset="0"/>
                        </a:rPr>
                        <a:t>2</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extLst>
                  <a:ext uri="{0D108BD9-81ED-4DB2-BD59-A6C34878D82A}">
                    <a16:rowId xmlns:a16="http://schemas.microsoft.com/office/drawing/2014/main" val="4281816239"/>
                  </a:ext>
                </a:extLst>
              </a:tr>
              <a:tr h="135524">
                <a:tc vMerge="1">
                  <a:txBody>
                    <a:bodyPr/>
                    <a:lstStyle/>
                    <a:p>
                      <a:endParaRPr lang="en-US"/>
                    </a:p>
                  </a:txBody>
                  <a:tcPr/>
                </a:tc>
                <a:tc>
                  <a:txBody>
                    <a:bodyPr/>
                    <a:lstStyle/>
                    <a:p>
                      <a:pPr algn="l" fontAlgn="ctr">
                        <a:buNone/>
                      </a:pPr>
                      <a:r>
                        <a:rPr lang="en-US" sz="700" b="1" i="0" u="none" strike="noStrike">
                          <a:solidFill>
                            <a:srgbClr val="000000"/>
                          </a:solidFill>
                          <a:effectLst/>
                          <a:latin typeface="Aptos Narrow" panose="020B0004020202020204" pitchFamily="34" charset="0"/>
                        </a:rPr>
                        <a:t>2 Points</a:t>
                      </a:r>
                      <a:r>
                        <a:rPr lang="en-US" sz="700" b="0" i="0" u="none" strike="noStrike">
                          <a:solidFill>
                            <a:srgbClr val="000000"/>
                          </a:solidFill>
                          <a:effectLst/>
                          <a:latin typeface="Aptos Narrow" panose="020B0004020202020204" pitchFamily="34" charset="0"/>
                        </a:rPr>
                        <a:t> for 501-1,000 ADT </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875073545"/>
                  </a:ext>
                </a:extLst>
              </a:tr>
              <a:tr h="135524">
                <a:tc vMerge="1">
                  <a:txBody>
                    <a:bodyPr/>
                    <a:lstStyle/>
                    <a:p>
                      <a:endParaRPr lang="en-US"/>
                    </a:p>
                  </a:txBody>
                  <a:tcPr/>
                </a:tc>
                <a:tc>
                  <a:txBody>
                    <a:bodyPr/>
                    <a:lstStyle/>
                    <a:p>
                      <a:pPr algn="l" fontAlgn="ctr">
                        <a:buNone/>
                      </a:pPr>
                      <a:r>
                        <a:rPr lang="en-US" sz="700" b="1" i="0" u="none" strike="noStrike">
                          <a:solidFill>
                            <a:srgbClr val="000000"/>
                          </a:solidFill>
                          <a:effectLst/>
                          <a:latin typeface="Aptos Narrow" panose="020B0004020202020204" pitchFamily="34" charset="0"/>
                        </a:rPr>
                        <a:t>3 Points</a:t>
                      </a:r>
                      <a:r>
                        <a:rPr lang="en-US" sz="700" b="0" i="0" u="none" strike="noStrike">
                          <a:solidFill>
                            <a:srgbClr val="000000"/>
                          </a:solidFill>
                          <a:effectLst/>
                          <a:latin typeface="Aptos Narrow" panose="020B0004020202020204" pitchFamily="34" charset="0"/>
                        </a:rPr>
                        <a:t> for 1,001-1,500 ADT</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796159394"/>
                  </a:ext>
                </a:extLst>
              </a:tr>
              <a:tr h="135524">
                <a:tc vMerge="1">
                  <a:txBody>
                    <a:bodyPr/>
                    <a:lstStyle/>
                    <a:p>
                      <a:endParaRPr lang="en-US"/>
                    </a:p>
                  </a:txBody>
                  <a:tcPr/>
                </a:tc>
                <a:tc>
                  <a:txBody>
                    <a:bodyPr/>
                    <a:lstStyle/>
                    <a:p>
                      <a:pPr algn="l" fontAlgn="ctr">
                        <a:buNone/>
                      </a:pPr>
                      <a:r>
                        <a:rPr lang="en-US" sz="700" b="1" i="0" u="none" strike="noStrike">
                          <a:solidFill>
                            <a:srgbClr val="000000"/>
                          </a:solidFill>
                          <a:effectLst/>
                          <a:latin typeface="Aptos Narrow" panose="020B0004020202020204" pitchFamily="34" charset="0"/>
                        </a:rPr>
                        <a:t>4 Points</a:t>
                      </a:r>
                      <a:r>
                        <a:rPr lang="en-US" sz="700" b="0" i="0" u="none" strike="noStrike">
                          <a:solidFill>
                            <a:srgbClr val="000000"/>
                          </a:solidFill>
                          <a:effectLst/>
                          <a:latin typeface="Aptos Narrow" panose="020B0004020202020204" pitchFamily="34" charset="0"/>
                        </a:rPr>
                        <a:t> for 1,501-2,000 ADT</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886469011"/>
                  </a:ext>
                </a:extLst>
              </a:tr>
              <a:tr h="135524">
                <a:tc vMerge="1">
                  <a:txBody>
                    <a:bodyPr/>
                    <a:lstStyle/>
                    <a:p>
                      <a:endParaRPr lang="en-US"/>
                    </a:p>
                  </a:txBody>
                  <a:tcPr/>
                </a:tc>
                <a:tc>
                  <a:txBody>
                    <a:bodyPr/>
                    <a:lstStyle/>
                    <a:p>
                      <a:pPr algn="l" fontAlgn="ctr">
                        <a:buNone/>
                      </a:pPr>
                      <a:r>
                        <a:rPr lang="en-US" sz="700" b="1" i="0" u="none" strike="noStrike">
                          <a:solidFill>
                            <a:srgbClr val="000000"/>
                          </a:solidFill>
                          <a:effectLst/>
                          <a:latin typeface="Aptos Narrow" panose="020B0004020202020204" pitchFamily="34" charset="0"/>
                        </a:rPr>
                        <a:t>5 Points </a:t>
                      </a:r>
                      <a:r>
                        <a:rPr lang="en-US" sz="700" b="0" i="0" u="none" strike="noStrike">
                          <a:solidFill>
                            <a:srgbClr val="000000"/>
                          </a:solidFill>
                          <a:effectLst/>
                          <a:latin typeface="Aptos Narrow" panose="020B0004020202020204" pitchFamily="34" charset="0"/>
                        </a:rPr>
                        <a:t>for &gt; 2,001 ADT</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AF2D0"/>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900687491"/>
                  </a:ext>
                </a:extLst>
              </a:tr>
              <a:tr h="135524">
                <a:tc rowSpan="2">
                  <a:txBody>
                    <a:bodyPr/>
                    <a:lstStyle/>
                    <a:p>
                      <a:pPr algn="ctr" fontAlgn="ctr">
                        <a:buNone/>
                      </a:pPr>
                      <a:r>
                        <a:rPr lang="en-US" sz="700" b="1" i="0" u="none" strike="noStrike">
                          <a:solidFill>
                            <a:srgbClr val="FFFFFF"/>
                          </a:solidFill>
                          <a:effectLst/>
                          <a:latin typeface="Aptos Narrow" panose="020B0004020202020204" pitchFamily="34" charset="0"/>
                        </a:rPr>
                        <a:t>Cut-Through Traffic</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l" fontAlgn="ctr">
                        <a:buNone/>
                      </a:pPr>
                      <a:r>
                        <a:rPr lang="en-US" sz="700" b="1" i="0" u="none" strike="noStrike">
                          <a:solidFill>
                            <a:srgbClr val="000000"/>
                          </a:solidFill>
                          <a:effectLst/>
                          <a:latin typeface="Aptos Narrow" panose="020B0004020202020204" pitchFamily="34" charset="0"/>
                        </a:rPr>
                        <a:t>3 Points</a:t>
                      </a:r>
                      <a:r>
                        <a:rPr lang="en-US" sz="700" b="0" i="0" u="none" strike="noStrike">
                          <a:solidFill>
                            <a:srgbClr val="000000"/>
                          </a:solidFill>
                          <a:effectLst/>
                          <a:latin typeface="Aptos Narrow" panose="020B0004020202020204" pitchFamily="34" charset="0"/>
                        </a:rPr>
                        <a:t> if at least 30% of traffic is cut-through</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AF2D0"/>
                    </a:solidFill>
                  </a:tcPr>
                </a:tc>
                <a:tc rowSpan="2">
                  <a:txBody>
                    <a:bodyPr/>
                    <a:lstStyle/>
                    <a:p>
                      <a:pPr algn="ctr" fontAlgn="ctr">
                        <a:buNone/>
                      </a:pPr>
                      <a:r>
                        <a:rPr lang="en-US" sz="700" b="1" i="0" u="none" strike="noStrike">
                          <a:solidFill>
                            <a:srgbClr val="FFFFFF"/>
                          </a:solidFill>
                          <a:effectLst/>
                          <a:latin typeface="Aptos Narrow" panose="020B0004020202020204" pitchFamily="34" charset="0"/>
                        </a:rPr>
                        <a:t>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rowSpan="2">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2">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2">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2">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2">
                  <a:txBody>
                    <a:bodyPr/>
                    <a:lstStyle/>
                    <a:p>
                      <a:pPr algn="ctr" fontAlgn="ctr">
                        <a:buNone/>
                      </a:pPr>
                      <a:r>
                        <a:rPr lang="en-US" sz="700" b="1" i="0" u="none" strike="noStrike">
                          <a:solidFill>
                            <a:srgbClr val="000000"/>
                          </a:solidFill>
                          <a:effectLst/>
                          <a:latin typeface="Aptos Narrow" panose="020B0004020202020204" pitchFamily="34" charset="0"/>
                        </a:rPr>
                        <a:t>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2">
                  <a:txBody>
                    <a:bodyPr/>
                    <a:lstStyle/>
                    <a:p>
                      <a:pPr algn="ctr" fontAlgn="ctr">
                        <a:buNone/>
                      </a:pPr>
                      <a:r>
                        <a:rPr lang="en-US" sz="700" b="1" i="0" u="none" strike="noStrike">
                          <a:solidFill>
                            <a:srgbClr val="000000"/>
                          </a:solidFill>
                          <a:effectLst/>
                          <a:latin typeface="Aptos Narrow" panose="020B0004020202020204" pitchFamily="34" charset="0"/>
                        </a:rPr>
                        <a:t>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2">
                  <a:txBody>
                    <a:bodyPr/>
                    <a:lstStyle/>
                    <a:p>
                      <a:pPr algn="ctr" fontAlgn="ctr">
                        <a:buNone/>
                      </a:pPr>
                      <a:r>
                        <a:rPr lang="en-US" sz="700" b="1" i="0" u="none" strike="noStrike">
                          <a:solidFill>
                            <a:srgbClr val="000000"/>
                          </a:solidFill>
                          <a:effectLst/>
                          <a:latin typeface="Aptos Narrow" panose="020B0004020202020204" pitchFamily="34" charset="0"/>
                        </a:rPr>
                        <a:t>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2">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2">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2">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2">
                  <a:txBody>
                    <a:bodyPr/>
                    <a:lstStyle/>
                    <a:p>
                      <a:pPr algn="ctr" fontAlgn="ctr">
                        <a:buNone/>
                      </a:pPr>
                      <a:r>
                        <a:rPr lang="en-US" sz="700" b="1" i="0" u="none" strike="noStrike">
                          <a:solidFill>
                            <a:srgbClr val="000000"/>
                          </a:solidFill>
                          <a:effectLst/>
                          <a:latin typeface="Aptos Narrow" panose="020B0004020202020204" pitchFamily="34" charset="0"/>
                        </a:rPr>
                        <a:t>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extLst>
                  <a:ext uri="{0D108BD9-81ED-4DB2-BD59-A6C34878D82A}">
                    <a16:rowId xmlns:a16="http://schemas.microsoft.com/office/drawing/2014/main" val="1441989354"/>
                  </a:ext>
                </a:extLst>
              </a:tr>
              <a:tr h="135524">
                <a:tc vMerge="1">
                  <a:txBody>
                    <a:bodyPr/>
                    <a:lstStyle/>
                    <a:p>
                      <a:endParaRPr lang="en-US"/>
                    </a:p>
                  </a:txBody>
                  <a:tcPr/>
                </a:tc>
                <a:tc>
                  <a:txBody>
                    <a:bodyPr/>
                    <a:lstStyle/>
                    <a:p>
                      <a:pPr algn="l" fontAlgn="ctr">
                        <a:buNone/>
                      </a:pPr>
                      <a:r>
                        <a:rPr lang="en-US" sz="700" b="0" i="0" u="none" strike="noStrike">
                          <a:solidFill>
                            <a:srgbClr val="000000"/>
                          </a:solidFill>
                          <a:effectLst/>
                          <a:latin typeface="Aptos Narrow" panose="020B0004020202020204" pitchFamily="34" charset="0"/>
                        </a:rPr>
                        <a:t>1 Point foreach additional 5% (up to 40% max)</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AF2D0"/>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561671948"/>
                  </a:ext>
                </a:extLst>
              </a:tr>
              <a:tr h="135524">
                <a:tc rowSpan="3">
                  <a:txBody>
                    <a:bodyPr/>
                    <a:lstStyle/>
                    <a:p>
                      <a:pPr algn="ctr" fontAlgn="ctr">
                        <a:buNone/>
                      </a:pPr>
                      <a:r>
                        <a:rPr lang="en-US" sz="700" b="1" i="0" u="none" strike="noStrike">
                          <a:solidFill>
                            <a:srgbClr val="FFFFFF"/>
                          </a:solidFill>
                          <a:effectLst/>
                          <a:latin typeface="Aptos Narrow" panose="020B0004020202020204" pitchFamily="34" charset="0"/>
                        </a:rPr>
                        <a:t>Pedestrian Facilities</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l" fontAlgn="ctr">
                        <a:buNone/>
                      </a:pPr>
                      <a:r>
                        <a:rPr lang="en-US" sz="700" b="1" i="0" u="none" strike="noStrike">
                          <a:solidFill>
                            <a:srgbClr val="FF0000"/>
                          </a:solidFill>
                          <a:effectLst/>
                          <a:latin typeface="Aptos Narrow" panose="020B0004020202020204" pitchFamily="34" charset="0"/>
                        </a:rPr>
                        <a:t>5 Points</a:t>
                      </a:r>
                      <a:r>
                        <a:rPr lang="en-US" sz="700" b="0" i="0" u="none" strike="noStrike">
                          <a:solidFill>
                            <a:srgbClr val="000000"/>
                          </a:solidFill>
                          <a:effectLst/>
                          <a:latin typeface="Aptos Narrow" panose="020B0004020202020204" pitchFamily="34" charset="0"/>
                        </a:rPr>
                        <a:t> if no sidewalk for entirety of segment</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AF2D0"/>
                    </a:solidFill>
                  </a:tcPr>
                </a:tc>
                <a:tc rowSpan="3">
                  <a:txBody>
                    <a:bodyPr/>
                    <a:lstStyle/>
                    <a:p>
                      <a:pPr algn="ctr" fontAlgn="ctr">
                        <a:buNone/>
                      </a:pPr>
                      <a:r>
                        <a:rPr lang="en-US" sz="700" b="1" i="0" u="none" strike="noStrike">
                          <a:solidFill>
                            <a:srgbClr val="FFFFFF"/>
                          </a:solidFill>
                          <a:effectLst/>
                          <a:latin typeface="Aptos Narrow" panose="020B0004020202020204" pitchFamily="34" charset="0"/>
                        </a:rPr>
                        <a:t>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rowSpan="3">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3">
                  <a:txBody>
                    <a:bodyPr/>
                    <a:lstStyle/>
                    <a:p>
                      <a:pPr algn="ctr" fontAlgn="ctr">
                        <a:buNone/>
                      </a:pPr>
                      <a:r>
                        <a:rPr lang="en-US" sz="700" b="1" i="0" u="none" strike="noStrike">
                          <a:solidFill>
                            <a:srgbClr val="000000"/>
                          </a:solidFill>
                          <a:effectLst/>
                          <a:latin typeface="Aptos Narrow" panose="020B0004020202020204" pitchFamily="34" charset="0"/>
                        </a:rPr>
                        <a:t>3</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3">
                  <a:txBody>
                    <a:bodyPr/>
                    <a:lstStyle/>
                    <a:p>
                      <a:pPr algn="ctr" fontAlgn="ctr">
                        <a:buNone/>
                      </a:pPr>
                      <a:r>
                        <a:rPr lang="en-US" sz="700" b="1" i="0" u="none" strike="noStrike">
                          <a:solidFill>
                            <a:srgbClr val="000000"/>
                          </a:solidFill>
                          <a:effectLst/>
                          <a:latin typeface="Aptos Narrow" panose="020B0004020202020204" pitchFamily="34" charset="0"/>
                        </a:rPr>
                        <a:t>3</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3">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3">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3">
                  <a:txBody>
                    <a:bodyPr/>
                    <a:lstStyle/>
                    <a:p>
                      <a:pPr algn="ctr" fontAlgn="ctr">
                        <a:buNone/>
                      </a:pPr>
                      <a:r>
                        <a:rPr lang="en-US" sz="700" b="1" i="0" u="none" strike="noStrike">
                          <a:solidFill>
                            <a:srgbClr val="000000"/>
                          </a:solidFill>
                          <a:effectLst/>
                          <a:latin typeface="Aptos Narrow" panose="020B0004020202020204" pitchFamily="34" charset="0"/>
                        </a:rPr>
                        <a:t>3</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3">
                  <a:txBody>
                    <a:bodyPr/>
                    <a:lstStyle/>
                    <a:p>
                      <a:pPr algn="ctr" fontAlgn="ctr">
                        <a:buNone/>
                      </a:pPr>
                      <a:r>
                        <a:rPr lang="en-US" sz="700" b="1" i="0" u="none" strike="noStrike">
                          <a:solidFill>
                            <a:srgbClr val="000000"/>
                          </a:solidFill>
                          <a:effectLst/>
                          <a:latin typeface="Aptos Narrow" panose="020B0004020202020204" pitchFamily="34" charset="0"/>
                        </a:rPr>
                        <a:t>3</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3">
                  <a:txBody>
                    <a:bodyPr/>
                    <a:lstStyle/>
                    <a:p>
                      <a:pPr algn="ctr" fontAlgn="ctr">
                        <a:buNone/>
                      </a:pPr>
                      <a:r>
                        <a:rPr lang="en-US" sz="700" b="1" i="0" u="none" strike="noStrike">
                          <a:solidFill>
                            <a:srgbClr val="000000"/>
                          </a:solidFill>
                          <a:effectLst/>
                          <a:latin typeface="Aptos Narrow" panose="020B0004020202020204" pitchFamily="34" charset="0"/>
                        </a:rPr>
                        <a:t>3</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3">
                  <a:txBody>
                    <a:bodyPr/>
                    <a:lstStyle/>
                    <a:p>
                      <a:pPr algn="ctr" fontAlgn="ctr">
                        <a:buNone/>
                      </a:pPr>
                      <a:r>
                        <a:rPr lang="en-US" sz="700" b="1" i="0" u="none" strike="noStrike">
                          <a:solidFill>
                            <a:srgbClr val="000000"/>
                          </a:solidFill>
                          <a:effectLst/>
                          <a:latin typeface="Aptos Narrow" panose="020B0004020202020204" pitchFamily="34" charset="0"/>
                        </a:rPr>
                        <a:t>3</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3">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3">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extLst>
                  <a:ext uri="{0D108BD9-81ED-4DB2-BD59-A6C34878D82A}">
                    <a16:rowId xmlns:a16="http://schemas.microsoft.com/office/drawing/2014/main" val="4062144362"/>
                  </a:ext>
                </a:extLst>
              </a:tr>
              <a:tr h="135524">
                <a:tc vMerge="1">
                  <a:txBody>
                    <a:bodyPr/>
                    <a:lstStyle/>
                    <a:p>
                      <a:endParaRPr lang="en-US"/>
                    </a:p>
                  </a:txBody>
                  <a:tcPr/>
                </a:tc>
                <a:tc>
                  <a:txBody>
                    <a:bodyPr/>
                    <a:lstStyle/>
                    <a:p>
                      <a:pPr algn="l" fontAlgn="ctr">
                        <a:buNone/>
                      </a:pPr>
                      <a:r>
                        <a:rPr lang="en-US" sz="700" b="1" i="0" u="none" strike="noStrike">
                          <a:solidFill>
                            <a:srgbClr val="FF0000"/>
                          </a:solidFill>
                          <a:effectLst/>
                          <a:latin typeface="Aptos Narrow" panose="020B0004020202020204" pitchFamily="34" charset="0"/>
                        </a:rPr>
                        <a:t>3 Points</a:t>
                      </a:r>
                      <a:r>
                        <a:rPr lang="en-US" sz="700" b="0" i="0" u="none" strike="noStrike">
                          <a:solidFill>
                            <a:srgbClr val="000000"/>
                          </a:solidFill>
                          <a:effectLst/>
                          <a:latin typeface="Aptos Narrow" panose="020B0004020202020204" pitchFamily="34" charset="0"/>
                        </a:rPr>
                        <a:t> if sidewalk is discontinuous or only on one side</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833958654"/>
                  </a:ext>
                </a:extLst>
              </a:tr>
              <a:tr h="135524">
                <a:tc vMerge="1">
                  <a:txBody>
                    <a:bodyPr/>
                    <a:lstStyle/>
                    <a:p>
                      <a:endParaRPr lang="en-US"/>
                    </a:p>
                  </a:txBody>
                  <a:tcPr/>
                </a:tc>
                <a:tc>
                  <a:txBody>
                    <a:bodyPr/>
                    <a:lstStyle/>
                    <a:p>
                      <a:pPr algn="l" fontAlgn="ctr">
                        <a:buNone/>
                      </a:pPr>
                      <a:r>
                        <a:rPr lang="en-US" sz="700" b="1" i="0" u="none" strike="noStrike">
                          <a:solidFill>
                            <a:srgbClr val="FF0000"/>
                          </a:solidFill>
                          <a:effectLst/>
                          <a:latin typeface="Aptos Narrow" panose="020B0004020202020204" pitchFamily="34" charset="0"/>
                        </a:rPr>
                        <a:t>0 Points</a:t>
                      </a:r>
                      <a:r>
                        <a:rPr lang="en-US" sz="700" b="0" i="0" u="none" strike="noStrike">
                          <a:solidFill>
                            <a:srgbClr val="000000"/>
                          </a:solidFill>
                          <a:effectLst/>
                          <a:latin typeface="Aptos Narrow" panose="020B0004020202020204" pitchFamily="34" charset="0"/>
                        </a:rPr>
                        <a:t> if sidewalk exists on both sides for entire extent</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AF2D0"/>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206420809"/>
                  </a:ext>
                </a:extLst>
              </a:tr>
              <a:tr h="368703">
                <a:tc>
                  <a:txBody>
                    <a:bodyPr/>
                    <a:lstStyle/>
                    <a:p>
                      <a:pPr algn="ctr" fontAlgn="ctr">
                        <a:buNone/>
                      </a:pPr>
                      <a:r>
                        <a:rPr lang="en-US" sz="700" b="1" i="0" u="none" strike="noStrike">
                          <a:solidFill>
                            <a:srgbClr val="FFFFFF"/>
                          </a:solidFill>
                          <a:effectLst/>
                          <a:latin typeface="Aptos Narrow" panose="020B0004020202020204" pitchFamily="34" charset="0"/>
                        </a:rPr>
                        <a:t>Pedestrian Generators</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l" fontAlgn="ctr">
                        <a:buNone/>
                      </a:pPr>
                      <a:r>
                        <a:rPr lang="en-US" sz="700" b="1" i="0" u="none" strike="noStrike">
                          <a:solidFill>
                            <a:srgbClr val="000000"/>
                          </a:solidFill>
                          <a:effectLst/>
                          <a:latin typeface="Aptos Narrow" panose="020B0004020202020204" pitchFamily="34" charset="0"/>
                        </a:rPr>
                        <a:t>5 Points</a:t>
                      </a:r>
                      <a:r>
                        <a:rPr lang="en-US" sz="700" b="0" i="0" u="none" strike="noStrike">
                          <a:solidFill>
                            <a:srgbClr val="000000"/>
                          </a:solidFill>
                          <a:effectLst/>
                          <a:latin typeface="Aptos Narrow" panose="020B0004020202020204" pitchFamily="34" charset="0"/>
                        </a:rPr>
                        <a:t> if the location is wuthin 1,000ft of a pedestrian generator (school, bus stop, civic facility, place of worship, restaurant, park, etc)</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extLst>
                  <a:ext uri="{0D108BD9-81ED-4DB2-BD59-A6C34878D82A}">
                    <a16:rowId xmlns:a16="http://schemas.microsoft.com/office/drawing/2014/main" val="4147406236"/>
                  </a:ext>
                </a:extLst>
              </a:tr>
              <a:tr h="248060">
                <a:tc>
                  <a:txBody>
                    <a:bodyPr/>
                    <a:lstStyle/>
                    <a:p>
                      <a:pPr algn="ctr" fontAlgn="ctr">
                        <a:buNone/>
                      </a:pPr>
                      <a:r>
                        <a:rPr lang="en-US" sz="700" b="1" i="0" u="none" strike="noStrike">
                          <a:solidFill>
                            <a:srgbClr val="FFFFFF"/>
                          </a:solidFill>
                          <a:effectLst/>
                          <a:latin typeface="Aptos Narrow" panose="020B0004020202020204" pitchFamily="34" charset="0"/>
                        </a:rPr>
                        <a:t>Housing Density</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l" fontAlgn="ctr">
                        <a:buNone/>
                      </a:pPr>
                      <a:r>
                        <a:rPr lang="en-US" sz="700" b="1" i="0" u="none" strike="noStrike">
                          <a:solidFill>
                            <a:srgbClr val="000000"/>
                          </a:solidFill>
                          <a:effectLst/>
                          <a:latin typeface="Aptos Narrow" panose="020B0004020202020204" pitchFamily="34" charset="0"/>
                        </a:rPr>
                        <a:t>0.25 Points </a:t>
                      </a:r>
                      <a:r>
                        <a:rPr lang="en-US" sz="700" b="0" i="0" u="none" strike="noStrike">
                          <a:solidFill>
                            <a:srgbClr val="000000"/>
                          </a:solidFill>
                          <a:effectLst/>
                          <a:latin typeface="Aptos Narrow" panose="020B0004020202020204" pitchFamily="34" charset="0"/>
                        </a:rPr>
                        <a:t>for every housing unit with entrance or frontage on street</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10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9.25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3.25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4.25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3</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4.5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4.25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4.5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4.5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2.75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3.25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extLst>
                  <a:ext uri="{0D108BD9-81ED-4DB2-BD59-A6C34878D82A}">
                    <a16:rowId xmlns:a16="http://schemas.microsoft.com/office/drawing/2014/main" val="3460007753"/>
                  </a:ext>
                </a:extLst>
              </a:tr>
              <a:tr h="135524">
                <a:tc>
                  <a:txBody>
                    <a:bodyPr/>
                    <a:lstStyle/>
                    <a:p>
                      <a:pPr algn="ctr" fontAlgn="ctr">
                        <a:buNone/>
                      </a:pPr>
                      <a:r>
                        <a:rPr lang="en-US" sz="700" b="1" i="0" u="none" strike="noStrike">
                          <a:solidFill>
                            <a:srgbClr val="FFFFFF"/>
                          </a:solidFill>
                          <a:effectLst/>
                          <a:latin typeface="Aptos Narrow" panose="020B0004020202020204" pitchFamily="34" charset="0"/>
                        </a:rPr>
                        <a:t>Vicinity to Schools</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l" fontAlgn="ctr">
                        <a:buNone/>
                      </a:pPr>
                      <a:r>
                        <a:rPr lang="en-US" sz="700" b="1" i="0" u="none" strike="noStrike">
                          <a:solidFill>
                            <a:srgbClr val="000000"/>
                          </a:solidFill>
                          <a:effectLst/>
                          <a:latin typeface="Aptos Narrow" panose="020B0004020202020204" pitchFamily="34" charset="0"/>
                        </a:rPr>
                        <a:t>5 Points </a:t>
                      </a:r>
                      <a:r>
                        <a:rPr lang="en-US" sz="700" b="0" i="0" u="none" strike="noStrike">
                          <a:solidFill>
                            <a:srgbClr val="000000"/>
                          </a:solidFill>
                          <a:effectLst/>
                          <a:latin typeface="Aptos Narrow" panose="020B0004020202020204" pitchFamily="34" charset="0"/>
                        </a:rPr>
                        <a:t>if street fronts or provides access to a school</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extLst>
                  <a:ext uri="{0D108BD9-81ED-4DB2-BD59-A6C34878D82A}">
                    <a16:rowId xmlns:a16="http://schemas.microsoft.com/office/drawing/2014/main" val="490553578"/>
                  </a:ext>
                </a:extLst>
              </a:tr>
              <a:tr h="135524">
                <a:tc rowSpan="5">
                  <a:txBody>
                    <a:bodyPr/>
                    <a:lstStyle/>
                    <a:p>
                      <a:pPr algn="ctr" fontAlgn="ctr">
                        <a:buNone/>
                      </a:pPr>
                      <a:r>
                        <a:rPr lang="en-US" sz="700" b="1" i="0" u="none" strike="noStrike">
                          <a:solidFill>
                            <a:srgbClr val="FFFFFF"/>
                          </a:solidFill>
                          <a:effectLst/>
                          <a:latin typeface="Aptos Narrow" panose="020B0004020202020204" pitchFamily="34" charset="0"/>
                        </a:rPr>
                        <a:t>Travelway &amp; Traffic Control Features</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l" fontAlgn="ctr">
                        <a:buNone/>
                      </a:pPr>
                      <a:r>
                        <a:rPr lang="en-US" sz="700" b="1" i="0" u="none" strike="noStrike">
                          <a:solidFill>
                            <a:srgbClr val="000000"/>
                          </a:solidFill>
                          <a:effectLst/>
                          <a:latin typeface="Aptos Narrow" panose="020B0004020202020204" pitchFamily="34" charset="0"/>
                        </a:rPr>
                        <a:t>1 Point</a:t>
                      </a:r>
                      <a:r>
                        <a:rPr lang="en-US" sz="700" b="0" i="0" u="none" strike="noStrike">
                          <a:solidFill>
                            <a:srgbClr val="000000"/>
                          </a:solidFill>
                          <a:effectLst/>
                          <a:latin typeface="Aptos Narrow" panose="020B0004020202020204" pitchFamily="34" charset="0"/>
                        </a:rPr>
                        <a:t> if street is greater than 40ft wide</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AF2D0"/>
                    </a:solidFill>
                  </a:tcPr>
                </a:tc>
                <a:tc rowSpan="5">
                  <a:txBody>
                    <a:bodyPr/>
                    <a:lstStyle/>
                    <a:p>
                      <a:pPr algn="ctr" fontAlgn="ctr">
                        <a:buNone/>
                      </a:pPr>
                      <a:r>
                        <a:rPr lang="en-US" sz="700" b="1" i="0" u="none" strike="noStrike">
                          <a:solidFill>
                            <a:srgbClr val="FFFFFF"/>
                          </a:solidFill>
                          <a:effectLst/>
                          <a:latin typeface="Aptos Narrow" panose="020B0004020202020204" pitchFamily="34" charset="0"/>
                        </a:rPr>
                        <a:t>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rowSpan="5">
                  <a:txBody>
                    <a:bodyPr/>
                    <a:lstStyle/>
                    <a:p>
                      <a:pPr algn="ctr" fontAlgn="ctr">
                        <a:buNone/>
                      </a:pPr>
                      <a:r>
                        <a:rPr lang="en-US" sz="700" b="1" i="0" u="none" strike="noStrike">
                          <a:solidFill>
                            <a:srgbClr val="000000"/>
                          </a:solidFill>
                          <a:effectLst/>
                          <a:latin typeface="Aptos Narrow" panose="020B0004020202020204" pitchFamily="34" charset="0"/>
                        </a:rPr>
                        <a:t>3</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5">
                  <a:txBody>
                    <a:bodyPr/>
                    <a:lstStyle/>
                    <a:p>
                      <a:pPr algn="ctr" fontAlgn="ctr">
                        <a:buNone/>
                      </a:pPr>
                      <a:r>
                        <a:rPr lang="en-US" sz="700" b="1" i="0" u="none" strike="noStrike">
                          <a:solidFill>
                            <a:srgbClr val="000000"/>
                          </a:solidFill>
                          <a:effectLst/>
                          <a:latin typeface="Aptos Narrow" panose="020B0004020202020204" pitchFamily="34" charset="0"/>
                        </a:rPr>
                        <a:t>3</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5">
                  <a:txBody>
                    <a:bodyPr/>
                    <a:lstStyle/>
                    <a:p>
                      <a:pPr algn="ctr" fontAlgn="ctr">
                        <a:buNone/>
                      </a:pPr>
                      <a:r>
                        <a:rPr lang="en-US" sz="700" b="1" i="0" u="none" strike="noStrike">
                          <a:solidFill>
                            <a:srgbClr val="000000"/>
                          </a:solidFill>
                          <a:effectLst/>
                          <a:latin typeface="Aptos Narrow" panose="020B0004020202020204" pitchFamily="34" charset="0"/>
                        </a:rPr>
                        <a:t>3</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5">
                  <a:txBody>
                    <a:bodyPr/>
                    <a:lstStyle/>
                    <a:p>
                      <a:pPr algn="ctr" fontAlgn="ctr">
                        <a:buNone/>
                      </a:pPr>
                      <a:r>
                        <a:rPr lang="en-US" sz="700" b="1" i="0" u="none" strike="noStrike">
                          <a:solidFill>
                            <a:srgbClr val="000000"/>
                          </a:solidFill>
                          <a:effectLst/>
                          <a:latin typeface="Aptos Narrow" panose="020B0004020202020204" pitchFamily="34" charset="0"/>
                        </a:rPr>
                        <a:t>3</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5">
                  <a:txBody>
                    <a:bodyPr/>
                    <a:lstStyle/>
                    <a:p>
                      <a:pPr algn="ctr" fontAlgn="ctr">
                        <a:buNone/>
                      </a:pPr>
                      <a:r>
                        <a:rPr lang="en-US" sz="700" b="1" i="0" u="none" strike="noStrike">
                          <a:solidFill>
                            <a:srgbClr val="000000"/>
                          </a:solidFill>
                          <a:effectLst/>
                          <a:latin typeface="Aptos Narrow" panose="020B0004020202020204" pitchFamily="34" charset="0"/>
                        </a:rPr>
                        <a:t>3</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5">
                  <a:txBody>
                    <a:bodyPr/>
                    <a:lstStyle/>
                    <a:p>
                      <a:pPr algn="ctr" fontAlgn="ctr">
                        <a:buNone/>
                      </a:pPr>
                      <a:r>
                        <a:rPr lang="en-US" sz="700" b="1" i="0" u="none" strike="noStrike">
                          <a:solidFill>
                            <a:srgbClr val="000000"/>
                          </a:solidFill>
                          <a:effectLst/>
                          <a:latin typeface="Aptos Narrow" panose="020B0004020202020204" pitchFamily="34" charset="0"/>
                        </a:rPr>
                        <a:t>3</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5">
                  <a:txBody>
                    <a:bodyPr/>
                    <a:lstStyle/>
                    <a:p>
                      <a:pPr algn="ctr" fontAlgn="ctr">
                        <a:buNone/>
                      </a:pPr>
                      <a:r>
                        <a:rPr lang="en-US" sz="700" b="1" i="0" u="none" strike="noStrike">
                          <a:solidFill>
                            <a:srgbClr val="000000"/>
                          </a:solidFill>
                          <a:effectLst/>
                          <a:latin typeface="Aptos Narrow" panose="020B0004020202020204" pitchFamily="34" charset="0"/>
                        </a:rPr>
                        <a:t>3</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5">
                  <a:txBody>
                    <a:bodyPr/>
                    <a:lstStyle/>
                    <a:p>
                      <a:pPr algn="ctr" fontAlgn="ctr">
                        <a:buNone/>
                      </a:pPr>
                      <a:r>
                        <a:rPr lang="en-US" sz="700" b="1" i="0" u="none" strike="noStrike">
                          <a:solidFill>
                            <a:srgbClr val="000000"/>
                          </a:solidFill>
                          <a:effectLst/>
                          <a:latin typeface="Aptos Narrow" panose="020B0004020202020204" pitchFamily="34" charset="0"/>
                        </a:rPr>
                        <a:t>3</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5">
                  <a:txBody>
                    <a:bodyPr/>
                    <a:lstStyle/>
                    <a:p>
                      <a:pPr algn="ctr" fontAlgn="ctr">
                        <a:buNone/>
                      </a:pPr>
                      <a:r>
                        <a:rPr lang="en-US" sz="700" b="1" i="0" u="none" strike="noStrike">
                          <a:solidFill>
                            <a:srgbClr val="000000"/>
                          </a:solidFill>
                          <a:effectLst/>
                          <a:latin typeface="Aptos Narrow" panose="020B0004020202020204" pitchFamily="34" charset="0"/>
                        </a:rPr>
                        <a:t>3</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5">
                  <a:txBody>
                    <a:bodyPr/>
                    <a:lstStyle/>
                    <a:p>
                      <a:pPr algn="ctr" fontAlgn="ctr">
                        <a:buNone/>
                      </a:pPr>
                      <a:r>
                        <a:rPr lang="en-US" sz="700" b="1" i="0" u="none" strike="noStrike">
                          <a:solidFill>
                            <a:srgbClr val="000000"/>
                          </a:solidFill>
                          <a:effectLst/>
                          <a:latin typeface="Aptos Narrow" panose="020B0004020202020204" pitchFamily="34" charset="0"/>
                        </a:rPr>
                        <a:t>3</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rowSpan="5">
                  <a:txBody>
                    <a:bodyPr/>
                    <a:lstStyle/>
                    <a:p>
                      <a:pPr algn="ctr" fontAlgn="ctr">
                        <a:buNone/>
                      </a:pPr>
                      <a:r>
                        <a:rPr lang="en-US" sz="700" b="1" i="0" u="none" strike="noStrike">
                          <a:solidFill>
                            <a:srgbClr val="000000"/>
                          </a:solidFill>
                          <a:effectLst/>
                          <a:latin typeface="Aptos Narrow" panose="020B0004020202020204" pitchFamily="34" charset="0"/>
                        </a:rPr>
                        <a:t>3</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extLst>
                  <a:ext uri="{0D108BD9-81ED-4DB2-BD59-A6C34878D82A}">
                    <a16:rowId xmlns:a16="http://schemas.microsoft.com/office/drawing/2014/main" val="1310205681"/>
                  </a:ext>
                </a:extLst>
              </a:tr>
              <a:tr h="135524">
                <a:tc vMerge="1">
                  <a:txBody>
                    <a:bodyPr/>
                    <a:lstStyle/>
                    <a:p>
                      <a:endParaRPr lang="en-US"/>
                    </a:p>
                  </a:txBody>
                  <a:tcPr/>
                </a:tc>
                <a:tc>
                  <a:txBody>
                    <a:bodyPr/>
                    <a:lstStyle/>
                    <a:p>
                      <a:pPr algn="l" fontAlgn="ctr">
                        <a:buNone/>
                      </a:pPr>
                      <a:r>
                        <a:rPr lang="en-US" sz="700" b="1" i="0" u="none" strike="noStrike">
                          <a:solidFill>
                            <a:srgbClr val="000000"/>
                          </a:solidFill>
                          <a:effectLst/>
                          <a:latin typeface="Aptos Narrow" panose="020B0004020202020204" pitchFamily="34" charset="0"/>
                        </a:rPr>
                        <a:t>1 Point</a:t>
                      </a:r>
                      <a:r>
                        <a:rPr lang="en-US" sz="700" b="0" i="0" u="none" strike="noStrike">
                          <a:solidFill>
                            <a:srgbClr val="000000"/>
                          </a:solidFill>
                          <a:effectLst/>
                          <a:latin typeface="Aptos Narrow" panose="020B0004020202020204" pitchFamily="34" charset="0"/>
                        </a:rPr>
                        <a:t> if street is less than 28ft wide</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751457338"/>
                  </a:ext>
                </a:extLst>
              </a:tr>
              <a:tr h="135524">
                <a:tc vMerge="1">
                  <a:txBody>
                    <a:bodyPr/>
                    <a:lstStyle/>
                    <a:p>
                      <a:endParaRPr lang="en-US"/>
                    </a:p>
                  </a:txBody>
                  <a:tcPr/>
                </a:tc>
                <a:tc>
                  <a:txBody>
                    <a:bodyPr/>
                    <a:lstStyle/>
                    <a:p>
                      <a:pPr algn="l" fontAlgn="ctr">
                        <a:buNone/>
                      </a:pPr>
                      <a:r>
                        <a:rPr lang="en-US" sz="700" b="1" i="0" u="none" strike="noStrike">
                          <a:solidFill>
                            <a:srgbClr val="000000"/>
                          </a:solidFill>
                          <a:effectLst/>
                          <a:latin typeface="Aptos Narrow" panose="020B0004020202020204" pitchFamily="34" charset="0"/>
                        </a:rPr>
                        <a:t>1 Point</a:t>
                      </a:r>
                      <a:r>
                        <a:rPr lang="en-US" sz="700" b="0" i="0" u="none" strike="noStrike">
                          <a:solidFill>
                            <a:srgbClr val="000000"/>
                          </a:solidFill>
                          <a:effectLst/>
                          <a:latin typeface="Aptos Narrow" panose="020B0004020202020204" pitchFamily="34" charset="0"/>
                        </a:rPr>
                        <a:t> if street contains a hill greater than 5% over 250ft</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313299796"/>
                  </a:ext>
                </a:extLst>
              </a:tr>
              <a:tr h="135524">
                <a:tc vMerge="1">
                  <a:txBody>
                    <a:bodyPr/>
                    <a:lstStyle/>
                    <a:p>
                      <a:endParaRPr lang="en-US"/>
                    </a:p>
                  </a:txBody>
                  <a:tcPr/>
                </a:tc>
                <a:tc>
                  <a:txBody>
                    <a:bodyPr/>
                    <a:lstStyle/>
                    <a:p>
                      <a:pPr algn="l" fontAlgn="ctr">
                        <a:buNone/>
                      </a:pPr>
                      <a:r>
                        <a:rPr lang="en-US" sz="700" b="1" i="0" u="none" strike="noStrike">
                          <a:solidFill>
                            <a:srgbClr val="000000"/>
                          </a:solidFill>
                          <a:effectLst/>
                          <a:latin typeface="Aptos Narrow" panose="020B0004020202020204" pitchFamily="34" charset="0"/>
                        </a:rPr>
                        <a:t>1 Point</a:t>
                      </a:r>
                      <a:r>
                        <a:rPr lang="en-US" sz="700" b="0" i="0" u="none" strike="noStrike">
                          <a:solidFill>
                            <a:srgbClr val="000000"/>
                          </a:solidFill>
                          <a:effectLst/>
                          <a:latin typeface="Aptos Narrow" panose="020B0004020202020204" pitchFamily="34" charset="0"/>
                        </a:rPr>
                        <a:t> if no existing traffic calming in place (physical measures)</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2645439155"/>
                  </a:ext>
                </a:extLst>
              </a:tr>
              <a:tr h="271045">
                <a:tc vMerge="1">
                  <a:txBody>
                    <a:bodyPr/>
                    <a:lstStyle/>
                    <a:p>
                      <a:endParaRPr lang="en-US"/>
                    </a:p>
                  </a:txBody>
                  <a:tcPr/>
                </a:tc>
                <a:tc>
                  <a:txBody>
                    <a:bodyPr/>
                    <a:lstStyle/>
                    <a:p>
                      <a:pPr algn="l" fontAlgn="ctr">
                        <a:buNone/>
                      </a:pPr>
                      <a:r>
                        <a:rPr lang="en-US" sz="700" b="1" i="0" u="none" strike="noStrike">
                          <a:solidFill>
                            <a:srgbClr val="000000"/>
                          </a:solidFill>
                          <a:effectLst/>
                          <a:latin typeface="Aptos Narrow" panose="020B0004020202020204" pitchFamily="34" charset="0"/>
                        </a:rPr>
                        <a:t>1 Point</a:t>
                      </a:r>
                      <a:r>
                        <a:rPr lang="en-US" sz="700" b="0" i="0" u="none" strike="noStrike">
                          <a:solidFill>
                            <a:srgbClr val="000000"/>
                          </a:solidFill>
                          <a:effectLst/>
                          <a:latin typeface="Aptos Narrow" panose="020B0004020202020204" pitchFamily="34" charset="0"/>
                        </a:rPr>
                        <a:t> for 1000ft between or without existing stop control, traffic calming, or speed limiting curve </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AF2D0"/>
                    </a:solidFill>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extLst>
                  <a:ext uri="{0D108BD9-81ED-4DB2-BD59-A6C34878D82A}">
                    <a16:rowId xmlns:a16="http://schemas.microsoft.com/office/drawing/2014/main" val="1142555368"/>
                  </a:ext>
                </a:extLst>
              </a:tr>
              <a:tr h="248060">
                <a:tc>
                  <a:txBody>
                    <a:bodyPr/>
                    <a:lstStyle/>
                    <a:p>
                      <a:pPr algn="ctr" fontAlgn="ctr">
                        <a:buNone/>
                      </a:pPr>
                      <a:r>
                        <a:rPr lang="en-US" sz="700" b="1" i="0" u="none" strike="noStrike">
                          <a:solidFill>
                            <a:srgbClr val="FFFFFF"/>
                          </a:solidFill>
                          <a:effectLst/>
                          <a:latin typeface="Aptos Narrow" panose="020B0004020202020204" pitchFamily="34" charset="0"/>
                        </a:rPr>
                        <a:t>Equity</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l" fontAlgn="ctr">
                        <a:buNone/>
                      </a:pPr>
                      <a:r>
                        <a:rPr lang="en-US" sz="700" b="1" i="0" u="none" strike="noStrike">
                          <a:solidFill>
                            <a:srgbClr val="000000"/>
                          </a:solidFill>
                          <a:effectLst/>
                          <a:latin typeface="Aptos Narrow" panose="020B0004020202020204" pitchFamily="34" charset="0"/>
                        </a:rPr>
                        <a:t>5 Points </a:t>
                      </a:r>
                      <a:r>
                        <a:rPr lang="en-US" sz="700" b="0" i="0" u="none" strike="noStrike">
                          <a:solidFill>
                            <a:srgbClr val="000000"/>
                          </a:solidFill>
                          <a:effectLst/>
                          <a:latin typeface="Aptos Narrow" panose="020B0004020202020204" pitchFamily="34" charset="0"/>
                        </a:rPr>
                        <a:t>if neighborhood is considered disadvantaged (LMI or EJ tool)*</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F2D0"/>
                    </a:solidFill>
                  </a:tcPr>
                </a:tc>
                <a:extLst>
                  <a:ext uri="{0D108BD9-81ED-4DB2-BD59-A6C34878D82A}">
                    <a16:rowId xmlns:a16="http://schemas.microsoft.com/office/drawing/2014/main" val="2663649269"/>
                  </a:ext>
                </a:extLst>
              </a:tr>
              <a:tr h="135524">
                <a:tc>
                  <a:txBody>
                    <a:bodyPr/>
                    <a:lstStyle/>
                    <a:p>
                      <a:pPr algn="ctr" fontAlgn="ctr">
                        <a:buNone/>
                      </a:pPr>
                      <a:r>
                        <a:rPr lang="en-US" sz="700" b="1" i="0" u="none" strike="noStrike">
                          <a:solidFill>
                            <a:srgbClr val="FFFFFF"/>
                          </a:solidFill>
                          <a:effectLst/>
                          <a:latin typeface="Aptos Narrow" panose="020B0004020202020204" pitchFamily="34" charset="0"/>
                        </a:rPr>
                        <a:t>Total</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Eligibility Threshold = 40 Points</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100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32.25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20.25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21.25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22</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23</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27.5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27.25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26.5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21.5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22.75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32.25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extLst>
                  <a:ext uri="{0D108BD9-81ED-4DB2-BD59-A6C34878D82A}">
                    <a16:rowId xmlns:a16="http://schemas.microsoft.com/office/drawing/2014/main" val="1521557583"/>
                  </a:ext>
                </a:extLst>
              </a:tr>
              <a:tr h="135524">
                <a:tc>
                  <a:txBody>
                    <a:bodyPr/>
                    <a:lstStyle/>
                    <a:p>
                      <a:pPr algn="l" fontAlgn="b">
                        <a:buNone/>
                      </a:pPr>
                      <a:endParaRPr lang="en-US" sz="700" b="0" i="0" u="none" strike="noStrike">
                        <a:solidFill>
                          <a:srgbClr val="000000"/>
                        </a:solidFill>
                        <a:effectLst/>
                        <a:latin typeface="Aptos Narrow" panose="020B0004020202020204" pitchFamily="34" charset="0"/>
                      </a:endParaRPr>
                    </a:p>
                  </a:txBody>
                  <a:tcPr marL="5990" marR="5990" marT="599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en-US" sz="700" b="0" i="0" u="none" strike="noStrike">
                        <a:solidFill>
                          <a:srgbClr val="000000"/>
                        </a:solidFill>
                        <a:effectLst/>
                        <a:latin typeface="Aptos Narrow" panose="020B0004020202020204" pitchFamily="34" charset="0"/>
                      </a:endParaRPr>
                    </a:p>
                  </a:txBody>
                  <a:tcPr marL="5990" marR="5990" marT="599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en-US" sz="700" b="0" i="0" u="none" strike="noStrike">
                        <a:solidFill>
                          <a:srgbClr val="000000"/>
                        </a:solidFill>
                        <a:effectLst/>
                        <a:latin typeface="Aptos Narrow" panose="020B0004020202020204" pitchFamily="34" charset="0"/>
                      </a:endParaRPr>
                    </a:p>
                  </a:txBody>
                  <a:tcPr marL="5990" marR="5990" marT="599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en-US" sz="700" b="0" i="0" u="none" strike="noStrike">
                        <a:solidFill>
                          <a:srgbClr val="000000"/>
                        </a:solidFill>
                        <a:effectLst/>
                        <a:latin typeface="Aptos Narrow" panose="020B0004020202020204" pitchFamily="34" charset="0"/>
                      </a:endParaRPr>
                    </a:p>
                  </a:txBody>
                  <a:tcPr marL="5990" marR="5990" marT="599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en-US" sz="700" b="0" i="0" u="none" strike="noStrike">
                        <a:solidFill>
                          <a:srgbClr val="000000"/>
                        </a:solidFill>
                        <a:effectLst/>
                        <a:latin typeface="Aptos Narrow" panose="020B0004020202020204" pitchFamily="34" charset="0"/>
                      </a:endParaRPr>
                    </a:p>
                  </a:txBody>
                  <a:tcPr marL="5990" marR="5990" marT="599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en-US" sz="700" b="0" i="0" u="none" strike="noStrike">
                        <a:solidFill>
                          <a:srgbClr val="000000"/>
                        </a:solidFill>
                        <a:effectLst/>
                        <a:latin typeface="Aptos Narrow" panose="020B0004020202020204" pitchFamily="34" charset="0"/>
                      </a:endParaRPr>
                    </a:p>
                  </a:txBody>
                  <a:tcPr marL="5990" marR="5990" marT="599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en-US" sz="700" b="0" i="0" u="none" strike="noStrike">
                        <a:solidFill>
                          <a:srgbClr val="000000"/>
                        </a:solidFill>
                        <a:effectLst/>
                        <a:latin typeface="Aptos Narrow" panose="020B0004020202020204" pitchFamily="34" charset="0"/>
                      </a:endParaRPr>
                    </a:p>
                  </a:txBody>
                  <a:tcPr marL="5990" marR="5990" marT="599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en-US" sz="700" b="0" i="0" u="none" strike="noStrike">
                        <a:solidFill>
                          <a:srgbClr val="000000"/>
                        </a:solidFill>
                        <a:effectLst/>
                        <a:latin typeface="Aptos Narrow" panose="020B0004020202020204" pitchFamily="34" charset="0"/>
                      </a:endParaRPr>
                    </a:p>
                  </a:txBody>
                  <a:tcPr marL="5990" marR="5990" marT="599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en-US" sz="700" b="0" i="0" u="none" strike="noStrike">
                        <a:solidFill>
                          <a:srgbClr val="000000"/>
                        </a:solidFill>
                        <a:effectLst/>
                        <a:latin typeface="Aptos Narrow" panose="020B0004020202020204" pitchFamily="34" charset="0"/>
                      </a:endParaRPr>
                    </a:p>
                  </a:txBody>
                  <a:tcPr marL="5990" marR="5990" marT="599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en-US" sz="700" b="0" i="0" u="none" strike="noStrike">
                        <a:solidFill>
                          <a:srgbClr val="000000"/>
                        </a:solidFill>
                        <a:effectLst/>
                        <a:latin typeface="Aptos Narrow" panose="020B0004020202020204" pitchFamily="34" charset="0"/>
                      </a:endParaRPr>
                    </a:p>
                  </a:txBody>
                  <a:tcPr marL="5990" marR="5990" marT="599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en-US" sz="700" b="0" i="0" u="none" strike="noStrike">
                        <a:solidFill>
                          <a:srgbClr val="000000"/>
                        </a:solidFill>
                        <a:effectLst/>
                        <a:latin typeface="Aptos Narrow" panose="020B0004020202020204" pitchFamily="34" charset="0"/>
                      </a:endParaRPr>
                    </a:p>
                  </a:txBody>
                  <a:tcPr marL="5990" marR="5990" marT="599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en-US" sz="700" b="0" i="0" u="none" strike="noStrike">
                        <a:solidFill>
                          <a:srgbClr val="000000"/>
                        </a:solidFill>
                        <a:effectLst/>
                        <a:latin typeface="Aptos Narrow" panose="020B0004020202020204" pitchFamily="34" charset="0"/>
                      </a:endParaRPr>
                    </a:p>
                  </a:txBody>
                  <a:tcPr marL="5990" marR="5990" marT="599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en-US" sz="700" b="0" i="0" u="none" strike="noStrike">
                        <a:solidFill>
                          <a:srgbClr val="000000"/>
                        </a:solidFill>
                        <a:effectLst/>
                        <a:latin typeface="Aptos Narrow" panose="020B0004020202020204" pitchFamily="34" charset="0"/>
                      </a:endParaRPr>
                    </a:p>
                  </a:txBody>
                  <a:tcPr marL="5990" marR="5990" marT="5990" marB="0" anchor="b">
                    <a:lnL>
                      <a:noFill/>
                    </a:lnL>
                    <a:lnR>
                      <a:noFill/>
                    </a:lnR>
                    <a:lnT w="6350" cap="flat" cmpd="sng" algn="ctr">
                      <a:solidFill>
                        <a:srgbClr val="000000"/>
                      </a:solidFill>
                      <a:prstDash val="solid"/>
                      <a:round/>
                      <a:headEnd type="none" w="med" len="med"/>
                      <a:tailEnd type="none" w="med" len="med"/>
                    </a:lnT>
                    <a:lnB>
                      <a:noFill/>
                    </a:lnB>
                    <a:noFill/>
                  </a:tcPr>
                </a:tc>
                <a:tc>
                  <a:txBody>
                    <a:bodyPr/>
                    <a:lstStyle/>
                    <a:p>
                      <a:pPr algn="l" fontAlgn="b">
                        <a:buNone/>
                      </a:pPr>
                      <a:endParaRPr lang="en-US" sz="700" b="0" i="0" u="none" strike="noStrike">
                        <a:solidFill>
                          <a:srgbClr val="000000"/>
                        </a:solidFill>
                        <a:effectLst/>
                        <a:latin typeface="Aptos Narrow" panose="020B0004020202020204" pitchFamily="34" charset="0"/>
                      </a:endParaRPr>
                    </a:p>
                  </a:txBody>
                  <a:tcPr marL="5990" marR="5990" marT="5990" marB="0" anchor="b">
                    <a:lnL>
                      <a:noFill/>
                    </a:lnL>
                    <a:lnR>
                      <a:noFill/>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984577516"/>
                  </a:ext>
                </a:extLst>
              </a:tr>
              <a:tr h="135524">
                <a:tc>
                  <a:txBody>
                    <a:bodyPr/>
                    <a:lstStyle/>
                    <a:p>
                      <a:pPr algn="l" fontAlgn="b">
                        <a:buNone/>
                      </a:pPr>
                      <a:endParaRPr lang="en-US" sz="700" b="0" i="0" u="none" strike="noStrike">
                        <a:solidFill>
                          <a:srgbClr val="000000"/>
                        </a:solidFill>
                        <a:effectLst/>
                        <a:latin typeface="Aptos Narrow" panose="020B0004020202020204" pitchFamily="34" charset="0"/>
                      </a:endParaRPr>
                    </a:p>
                  </a:txBody>
                  <a:tcPr marL="5990" marR="5990" marT="5990" marB="0" anchor="b">
                    <a:lnL>
                      <a:noFill/>
                    </a:lnL>
                    <a:lnR>
                      <a:noFill/>
                    </a:lnR>
                    <a:lnT>
                      <a:noFill/>
                    </a:lnT>
                    <a:lnB>
                      <a:noFill/>
                    </a:lnB>
                    <a:noFill/>
                  </a:tcPr>
                </a:tc>
                <a:tc gridSpan="2">
                  <a:txBody>
                    <a:bodyPr/>
                    <a:lstStyle/>
                    <a:p>
                      <a:pPr algn="r" fontAlgn="b">
                        <a:buNone/>
                      </a:pPr>
                      <a:r>
                        <a:rPr lang="en-US" sz="700" b="1" i="0" u="none" strike="noStrike">
                          <a:solidFill>
                            <a:srgbClr val="FFFFFF"/>
                          </a:solidFill>
                          <a:effectLst/>
                          <a:latin typeface="Aptos Narrow" panose="020B0004020202020204" pitchFamily="34" charset="0"/>
                        </a:rPr>
                        <a:t>85th Percentile Speed (mph)</a:t>
                      </a:r>
                    </a:p>
                  </a:txBody>
                  <a:tcPr marL="5990" marR="5990" marT="5990" marB="0" anchor="b">
                    <a:lnL>
                      <a:noFill/>
                    </a:lnL>
                    <a:lnR w="6350" cap="flat" cmpd="sng" algn="ctr">
                      <a:solidFill>
                        <a:srgbClr val="000000"/>
                      </a:solidFill>
                      <a:prstDash val="solid"/>
                      <a:round/>
                      <a:headEnd type="none" w="med" len="med"/>
                      <a:tailEnd type="none" w="med" len="med"/>
                    </a:lnR>
                    <a:lnT>
                      <a:noFill/>
                    </a:lnT>
                    <a:lnB>
                      <a:noFill/>
                    </a:lnB>
                    <a:solidFill>
                      <a:srgbClr val="196B24"/>
                    </a:solidFill>
                  </a:tcPr>
                </a:tc>
                <a:tc hMerge="1">
                  <a:txBody>
                    <a:bodyPr/>
                    <a:lstStyle/>
                    <a:p>
                      <a:endParaRPr lang="en-US"/>
                    </a:p>
                  </a:txBody>
                  <a:tcPr/>
                </a:tc>
                <a:tc>
                  <a:txBody>
                    <a:bodyPr/>
                    <a:lstStyle/>
                    <a:p>
                      <a:pPr algn="ctr" fontAlgn="ctr">
                        <a:buNone/>
                      </a:pPr>
                      <a:r>
                        <a:rPr lang="en-US" sz="700" b="1" i="0" u="none" strike="noStrike">
                          <a:solidFill>
                            <a:srgbClr val="000000"/>
                          </a:solidFill>
                          <a:effectLst/>
                          <a:latin typeface="Aptos Narrow" panose="020B0004020202020204" pitchFamily="34" charset="0"/>
                        </a:rPr>
                        <a:t>28</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23</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20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28</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22</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23</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25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25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24</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27</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28</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extLst>
                  <a:ext uri="{0D108BD9-81ED-4DB2-BD59-A6C34878D82A}">
                    <a16:rowId xmlns:a16="http://schemas.microsoft.com/office/drawing/2014/main" val="3730492084"/>
                  </a:ext>
                </a:extLst>
              </a:tr>
              <a:tr h="135524">
                <a:tc>
                  <a:txBody>
                    <a:bodyPr/>
                    <a:lstStyle/>
                    <a:p>
                      <a:pPr algn="l" fontAlgn="b">
                        <a:buNone/>
                      </a:pPr>
                      <a:endParaRPr lang="en-US" sz="700" b="0" i="0" u="none" strike="noStrike">
                        <a:solidFill>
                          <a:srgbClr val="000000"/>
                        </a:solidFill>
                        <a:effectLst/>
                        <a:latin typeface="Aptos Narrow" panose="020B0004020202020204" pitchFamily="34" charset="0"/>
                      </a:endParaRPr>
                    </a:p>
                  </a:txBody>
                  <a:tcPr marL="5990" marR="5990" marT="5990" marB="0" anchor="b">
                    <a:lnL>
                      <a:noFill/>
                    </a:lnL>
                    <a:lnR>
                      <a:noFill/>
                    </a:lnR>
                    <a:lnT>
                      <a:noFill/>
                    </a:lnT>
                    <a:lnB>
                      <a:noFill/>
                    </a:lnB>
                    <a:noFill/>
                  </a:tcPr>
                </a:tc>
                <a:tc gridSpan="2">
                  <a:txBody>
                    <a:bodyPr/>
                    <a:lstStyle/>
                    <a:p>
                      <a:pPr algn="r" fontAlgn="ctr">
                        <a:buNone/>
                      </a:pPr>
                      <a:r>
                        <a:rPr lang="en-US" sz="700" b="1" i="0" u="none" strike="noStrike">
                          <a:solidFill>
                            <a:srgbClr val="FFFFFF"/>
                          </a:solidFill>
                          <a:effectLst/>
                          <a:latin typeface="Aptos Narrow" panose="020B0004020202020204" pitchFamily="34" charset="0"/>
                        </a:rPr>
                        <a:t>24-Hour Count (ADT)</a:t>
                      </a:r>
                    </a:p>
                  </a:txBody>
                  <a:tcPr marL="5990" marR="5990" marT="5990" marB="0" anchor="ctr">
                    <a:lnL>
                      <a:noFill/>
                    </a:lnL>
                    <a:lnR w="6350" cap="flat" cmpd="sng" algn="ctr">
                      <a:solidFill>
                        <a:srgbClr val="000000"/>
                      </a:solidFill>
                      <a:prstDash val="solid"/>
                      <a:round/>
                      <a:headEnd type="none" w="med" len="med"/>
                      <a:tailEnd type="none" w="med" len="med"/>
                    </a:lnR>
                    <a:lnT>
                      <a:noFill/>
                    </a:lnT>
                    <a:lnB>
                      <a:noFill/>
                    </a:lnB>
                    <a:solidFill>
                      <a:srgbClr val="196B24"/>
                    </a:solidFill>
                  </a:tcPr>
                </a:tc>
                <a:tc hMerge="1">
                  <a:txBody>
                    <a:bodyPr/>
                    <a:lstStyle/>
                    <a:p>
                      <a:endParaRPr lang="en-US"/>
                    </a:p>
                  </a:txBody>
                  <a:tcPr/>
                </a:tc>
                <a:tc>
                  <a:txBody>
                    <a:bodyPr/>
                    <a:lstStyle/>
                    <a:p>
                      <a:pPr algn="ctr" fontAlgn="ctr">
                        <a:buNone/>
                      </a:pPr>
                      <a:r>
                        <a:rPr lang="en-US" sz="700" b="1" i="0" u="none" strike="noStrike">
                          <a:solidFill>
                            <a:srgbClr val="000000"/>
                          </a:solidFill>
                          <a:effectLst/>
                          <a:latin typeface="Aptos Narrow" panose="020B0004020202020204" pitchFamily="34" charset="0"/>
                        </a:rPr>
                        <a:t>142</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175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70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380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923</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957</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681</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151</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408</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79</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813</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extLst>
                  <a:ext uri="{0D108BD9-81ED-4DB2-BD59-A6C34878D82A}">
                    <a16:rowId xmlns:a16="http://schemas.microsoft.com/office/drawing/2014/main" val="2309061517"/>
                  </a:ext>
                </a:extLst>
              </a:tr>
              <a:tr h="135524">
                <a:tc>
                  <a:txBody>
                    <a:bodyPr/>
                    <a:lstStyle/>
                    <a:p>
                      <a:pPr algn="l" fontAlgn="b">
                        <a:buNone/>
                      </a:pPr>
                      <a:endParaRPr lang="en-US" sz="700" b="0" i="0" u="none" strike="noStrike">
                        <a:solidFill>
                          <a:srgbClr val="000000"/>
                        </a:solidFill>
                        <a:effectLst/>
                        <a:latin typeface="Aptos Narrow" panose="020B0004020202020204" pitchFamily="34" charset="0"/>
                      </a:endParaRPr>
                    </a:p>
                  </a:txBody>
                  <a:tcPr marL="5990" marR="5990" marT="5990" marB="0" anchor="b">
                    <a:lnL>
                      <a:noFill/>
                    </a:lnL>
                    <a:lnR>
                      <a:noFill/>
                    </a:lnR>
                    <a:lnT>
                      <a:noFill/>
                    </a:lnT>
                    <a:lnB>
                      <a:noFill/>
                    </a:lnB>
                    <a:noFill/>
                  </a:tcPr>
                </a:tc>
                <a:tc gridSpan="2">
                  <a:txBody>
                    <a:bodyPr/>
                    <a:lstStyle/>
                    <a:p>
                      <a:pPr algn="r" fontAlgn="ctr">
                        <a:buNone/>
                      </a:pPr>
                      <a:r>
                        <a:rPr lang="en-US" sz="700" b="1" i="0" u="none" strike="noStrike">
                          <a:solidFill>
                            <a:srgbClr val="FFFFFF"/>
                          </a:solidFill>
                          <a:effectLst/>
                          <a:latin typeface="Aptos Narrow" panose="020B0004020202020204" pitchFamily="34" charset="0"/>
                        </a:rPr>
                        <a:t>Risk Estimate Score</a:t>
                      </a:r>
                    </a:p>
                  </a:txBody>
                  <a:tcPr marL="5990" marR="5990" marT="5990" marB="0" anchor="ctr">
                    <a:lnL>
                      <a:noFill/>
                    </a:lnL>
                    <a:lnR w="6350" cap="flat" cmpd="sng" algn="ctr">
                      <a:solidFill>
                        <a:srgbClr val="000000"/>
                      </a:solidFill>
                      <a:prstDash val="solid"/>
                      <a:round/>
                      <a:headEnd type="none" w="med" len="med"/>
                      <a:tailEnd type="none" w="med" len="med"/>
                    </a:lnR>
                    <a:lnT>
                      <a:noFill/>
                    </a:lnT>
                    <a:lnB>
                      <a:noFill/>
                    </a:lnB>
                    <a:solidFill>
                      <a:srgbClr val="196B24"/>
                    </a:solidFill>
                  </a:tcPr>
                </a:tc>
                <a:tc hMerge="1">
                  <a:txBody>
                    <a:bodyPr/>
                    <a:lstStyle/>
                    <a:p>
                      <a:endParaRPr lang="en-US"/>
                    </a:p>
                  </a:txBody>
                  <a:tcPr/>
                </a:tc>
                <a:tc>
                  <a:txBody>
                    <a:bodyPr/>
                    <a:lstStyle/>
                    <a:p>
                      <a:pPr algn="ctr" fontAlgn="ctr">
                        <a:buNone/>
                      </a:pPr>
                      <a:r>
                        <a:rPr lang="en-US" sz="700" b="1" i="0" u="none" strike="noStrike">
                          <a:solidFill>
                            <a:srgbClr val="000000"/>
                          </a:solidFill>
                          <a:effectLst/>
                          <a:latin typeface="Aptos Narrow" panose="020B0004020202020204" pitchFamily="34" charset="0"/>
                        </a:rPr>
                        <a:t>42.7</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39.9</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7.3</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118.5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143.5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162</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163</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32.8</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75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20.8</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254.8</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AF2D0"/>
                    </a:solidFill>
                  </a:tcPr>
                </a:tc>
                <a:extLst>
                  <a:ext uri="{0D108BD9-81ED-4DB2-BD59-A6C34878D82A}">
                    <a16:rowId xmlns:a16="http://schemas.microsoft.com/office/drawing/2014/main" val="3640576493"/>
                  </a:ext>
                </a:extLst>
              </a:tr>
              <a:tr h="135524">
                <a:tc>
                  <a:txBody>
                    <a:bodyPr/>
                    <a:lstStyle/>
                    <a:p>
                      <a:pPr algn="l" fontAlgn="b">
                        <a:buNone/>
                      </a:pPr>
                      <a:endParaRPr lang="en-US" sz="700" b="0" i="0" u="none" strike="noStrike">
                        <a:solidFill>
                          <a:srgbClr val="000000"/>
                        </a:solidFill>
                        <a:effectLst/>
                        <a:latin typeface="Aptos Narrow" panose="020B0004020202020204" pitchFamily="34" charset="0"/>
                      </a:endParaRPr>
                    </a:p>
                  </a:txBody>
                  <a:tcPr marL="5990" marR="5990" marT="5990" marB="0" anchor="b">
                    <a:lnL>
                      <a:noFill/>
                    </a:lnL>
                    <a:lnR>
                      <a:noFill/>
                    </a:lnR>
                    <a:lnT>
                      <a:noFill/>
                    </a:lnT>
                    <a:lnB>
                      <a:noFill/>
                    </a:lnB>
                    <a:noFill/>
                  </a:tcPr>
                </a:tc>
                <a:tc gridSpan="2">
                  <a:txBody>
                    <a:bodyPr/>
                    <a:lstStyle/>
                    <a:p>
                      <a:pPr algn="r" fontAlgn="ctr">
                        <a:buNone/>
                      </a:pPr>
                      <a:r>
                        <a:rPr lang="en-US" sz="700" b="1" i="0" u="none" strike="noStrike">
                          <a:solidFill>
                            <a:srgbClr val="FFFFFF"/>
                          </a:solidFill>
                          <a:effectLst/>
                          <a:latin typeface="Aptos Narrow" panose="020B0004020202020204" pitchFamily="34" charset="0"/>
                        </a:rPr>
                        <a:t>Ranking Score</a:t>
                      </a:r>
                    </a:p>
                  </a:txBody>
                  <a:tcPr marL="5990" marR="5990" marT="5990" marB="0" anchor="ctr">
                    <a:lnL>
                      <a:noFill/>
                    </a:lnL>
                    <a:lnR w="6350" cap="flat" cmpd="sng" algn="ctr">
                      <a:solidFill>
                        <a:srgbClr val="000000"/>
                      </a:solidFill>
                      <a:prstDash val="solid"/>
                      <a:round/>
                      <a:headEnd type="none" w="med" len="med"/>
                      <a:tailEnd type="none" w="med" len="med"/>
                    </a:lnR>
                    <a:lnT>
                      <a:noFill/>
                    </a:lnT>
                    <a:lnB>
                      <a:noFill/>
                    </a:lnB>
                    <a:solidFill>
                      <a:srgbClr val="196B24"/>
                    </a:solidFill>
                  </a:tcPr>
                </a:tc>
                <a:tc hMerge="1">
                  <a:txBody>
                    <a:bodyPr/>
                    <a:lstStyle/>
                    <a:p>
                      <a:endParaRPr lang="en-US"/>
                    </a:p>
                  </a:txBody>
                  <a:tcPr/>
                </a:tc>
                <a:tc>
                  <a:txBody>
                    <a:bodyPr/>
                    <a:lstStyle/>
                    <a:p>
                      <a:pPr algn="ctr" fontAlgn="ctr">
                        <a:buNone/>
                      </a:pPr>
                      <a:r>
                        <a:rPr lang="en-US" sz="700" b="1" i="0" u="none" strike="noStrike">
                          <a:solidFill>
                            <a:srgbClr val="000000"/>
                          </a:solidFill>
                          <a:effectLst/>
                          <a:latin typeface="Aptos Narrow" panose="020B0004020202020204" pitchFamily="34" charset="0"/>
                        </a:rPr>
                        <a:t>12.5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8.1</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1.6</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23.7</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33.0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44.6</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44.8</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8.7</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16.1</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4.3</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AF2D0"/>
                    </a:solidFill>
                  </a:tcPr>
                </a:tc>
                <a:tc>
                  <a:txBody>
                    <a:bodyPr/>
                    <a:lstStyle/>
                    <a:p>
                      <a:pPr algn="ctr" fontAlgn="ctr">
                        <a:buNone/>
                      </a:pPr>
                      <a:r>
                        <a:rPr lang="en-US" sz="700" b="1" i="0" u="none" strike="noStrike">
                          <a:solidFill>
                            <a:srgbClr val="000000"/>
                          </a:solidFill>
                          <a:effectLst/>
                          <a:latin typeface="Aptos Narrow" panose="020B0004020202020204" pitchFamily="34" charset="0"/>
                        </a:rPr>
                        <a:t>74.5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AF2D0"/>
                    </a:solidFill>
                  </a:tcPr>
                </a:tc>
                <a:extLst>
                  <a:ext uri="{0D108BD9-81ED-4DB2-BD59-A6C34878D82A}">
                    <a16:rowId xmlns:a16="http://schemas.microsoft.com/office/drawing/2014/main" val="3727253265"/>
                  </a:ext>
                </a:extLst>
              </a:tr>
              <a:tr h="135524">
                <a:tc>
                  <a:txBody>
                    <a:bodyPr/>
                    <a:lstStyle/>
                    <a:p>
                      <a:pPr algn="l" fontAlgn="b">
                        <a:buNone/>
                      </a:pPr>
                      <a:endParaRPr lang="en-US" sz="700" b="0" i="0" u="none" strike="noStrike">
                        <a:solidFill>
                          <a:srgbClr val="000000"/>
                        </a:solidFill>
                        <a:effectLst/>
                        <a:latin typeface="Aptos Narrow" panose="020B0004020202020204" pitchFamily="34" charset="0"/>
                      </a:endParaRPr>
                    </a:p>
                  </a:txBody>
                  <a:tcPr marL="5990" marR="5990" marT="5990" marB="0" anchor="b">
                    <a:lnL>
                      <a:noFill/>
                    </a:lnL>
                    <a:lnR>
                      <a:noFill/>
                    </a:lnR>
                    <a:lnT>
                      <a:noFill/>
                    </a:lnT>
                    <a:lnB>
                      <a:noFill/>
                    </a:lnB>
                    <a:noFill/>
                  </a:tcPr>
                </a:tc>
                <a:tc gridSpan="2">
                  <a:txBody>
                    <a:bodyPr/>
                    <a:lstStyle/>
                    <a:p>
                      <a:pPr algn="r" fontAlgn="ctr">
                        <a:buNone/>
                      </a:pPr>
                      <a:r>
                        <a:rPr lang="en-US" sz="700" b="1" i="0" u="none" strike="noStrike">
                          <a:solidFill>
                            <a:srgbClr val="FFFFFF"/>
                          </a:solidFill>
                          <a:effectLst/>
                          <a:latin typeface="Aptos Narrow" panose="020B0004020202020204" pitchFamily="34" charset="0"/>
                        </a:rPr>
                        <a:t>Rank</a:t>
                      </a:r>
                    </a:p>
                  </a:txBody>
                  <a:tcPr marL="5990" marR="5990" marT="5990" marB="0" anchor="ctr">
                    <a:lnL>
                      <a:noFill/>
                    </a:lnL>
                    <a:lnR w="6350" cap="flat" cmpd="sng" algn="ctr">
                      <a:solidFill>
                        <a:srgbClr val="000000"/>
                      </a:solidFill>
                      <a:prstDash val="solid"/>
                      <a:round/>
                      <a:headEnd type="none" w="med" len="med"/>
                      <a:tailEnd type="none" w="med" len="med"/>
                    </a:lnR>
                    <a:lnT>
                      <a:noFill/>
                    </a:lnT>
                    <a:lnB>
                      <a:noFill/>
                    </a:lnB>
                    <a:solidFill>
                      <a:srgbClr val="196B24"/>
                    </a:solidFill>
                  </a:tcPr>
                </a:tc>
                <a:tc hMerge="1">
                  <a:txBody>
                    <a:bodyPr/>
                    <a:lstStyle/>
                    <a:p>
                      <a:endParaRPr lang="en-US"/>
                    </a:p>
                  </a:txBody>
                  <a:tcPr/>
                </a:tc>
                <a:tc>
                  <a:txBody>
                    <a:bodyPr/>
                    <a:lstStyle/>
                    <a:p>
                      <a:pPr algn="ctr" fontAlgn="ctr">
                        <a:buNone/>
                      </a:pPr>
                      <a:r>
                        <a:rPr lang="en-US" sz="700" b="1" i="0" u="none" strike="noStrike">
                          <a:solidFill>
                            <a:srgbClr val="FFFFFF"/>
                          </a:solidFill>
                          <a:effectLst/>
                          <a:latin typeface="Aptos Narrow" panose="020B0004020202020204" pitchFamily="34" charset="0"/>
                        </a:rPr>
                        <a:t>7</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9</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11</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5</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4</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3</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2</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8</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6</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a:solidFill>
                            <a:srgbClr val="FFFFFF"/>
                          </a:solidFill>
                          <a:effectLst/>
                          <a:latin typeface="Aptos Narrow" panose="020B0004020202020204" pitchFamily="34" charset="0"/>
                        </a:rPr>
                        <a:t>10</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tc>
                  <a:txBody>
                    <a:bodyPr/>
                    <a:lstStyle/>
                    <a:p>
                      <a:pPr algn="ctr" fontAlgn="ctr">
                        <a:buNone/>
                      </a:pPr>
                      <a:r>
                        <a:rPr lang="en-US" sz="700" b="1" i="0" u="none" strike="noStrike" dirty="0">
                          <a:solidFill>
                            <a:srgbClr val="FFFFFF"/>
                          </a:solidFill>
                          <a:effectLst/>
                          <a:latin typeface="Aptos Narrow" panose="020B0004020202020204" pitchFamily="34" charset="0"/>
                        </a:rPr>
                        <a:t>1</a:t>
                      </a:r>
                    </a:p>
                  </a:txBody>
                  <a:tcPr marL="5990" marR="5990" marT="599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196B24"/>
                    </a:solidFill>
                  </a:tcPr>
                </a:tc>
                <a:extLst>
                  <a:ext uri="{0D108BD9-81ED-4DB2-BD59-A6C34878D82A}">
                    <a16:rowId xmlns:a16="http://schemas.microsoft.com/office/drawing/2014/main" val="3390583927"/>
                  </a:ext>
                </a:extLst>
              </a:tr>
            </a:tbl>
          </a:graphicData>
        </a:graphic>
      </p:graphicFrame>
      <p:sp>
        <p:nvSpPr>
          <p:cNvPr id="10" name="Text Placeholder 6">
            <a:extLst>
              <a:ext uri="{FF2B5EF4-FFF2-40B4-BE49-F238E27FC236}">
                <a16:creationId xmlns:a16="http://schemas.microsoft.com/office/drawing/2014/main" id="{759F66C2-A1A9-EFAC-F713-0147B62D45DA}"/>
              </a:ext>
            </a:extLst>
          </p:cNvPr>
          <p:cNvSpPr txBox="1">
            <a:spLocks/>
          </p:cNvSpPr>
          <p:nvPr/>
        </p:nvSpPr>
        <p:spPr>
          <a:xfrm>
            <a:off x="1588" y="49464"/>
            <a:ext cx="12000970" cy="911192"/>
          </a:xfrm>
          <a:prstGeom prst="rect">
            <a:avLst/>
          </a:prstGeom>
        </p:spPr>
        <p:txBody>
          <a:bodyPr>
            <a:noAutofit/>
          </a:bodyPr>
          <a:lstStyle>
            <a:lvl1pPr marL="0" indent="0" algn="l" defTabSz="1828343" rtl="0" eaLnBrk="1" latinLnBrk="0" hangingPunct="1">
              <a:lnSpc>
                <a:spcPct val="100000"/>
              </a:lnSpc>
              <a:spcBef>
                <a:spcPts val="2000"/>
              </a:spcBef>
              <a:buFont typeface="Arial" panose="020B0604020202020204" pitchFamily="34" charset="0"/>
              <a:buNone/>
              <a:defRPr sz="9000" b="1" i="0" kern="1200">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vl2pPr marL="457200" indent="-685800" algn="l" defTabSz="1828343" rtl="0" eaLnBrk="1" latinLnBrk="0" hangingPunct="1">
              <a:lnSpc>
                <a:spcPct val="100000"/>
              </a:lnSpc>
              <a:spcBef>
                <a:spcPts val="0"/>
              </a:spcBef>
              <a:buFont typeface="Arial" panose="020B0604020202020204" pitchFamily="34" charset="0"/>
              <a:buChar char="•"/>
              <a:defRPr sz="4799" b="1" i="0" kern="1200">
                <a:solidFill>
                  <a:schemeClr val="tx2"/>
                </a:solidFill>
                <a:latin typeface="Book Antiqua" panose="02040602050305030304" pitchFamily="18" charset="0"/>
                <a:ea typeface="Helvetica Neue Condensed" panose="02000503000000020004" pitchFamily="2" charset="0"/>
                <a:cs typeface="Helvetica Neue Condensed" panose="02000503000000020004" pitchFamily="2" charset="0"/>
              </a:defRPr>
            </a:lvl2pPr>
            <a:lvl3pPr marL="1371600" indent="-685800" algn="l" defTabSz="1828343" rtl="0" eaLnBrk="1" latinLnBrk="0" hangingPunct="1">
              <a:lnSpc>
                <a:spcPct val="100000"/>
              </a:lnSpc>
              <a:spcBef>
                <a:spcPts val="1000"/>
              </a:spcBef>
              <a:buFont typeface="Arial" panose="020B0604020202020204" pitchFamily="34" charset="0"/>
              <a:buChar char="•"/>
              <a:defRPr sz="3999" b="1" i="0" kern="1200">
                <a:solidFill>
                  <a:schemeClr val="tx2"/>
                </a:solidFill>
                <a:latin typeface="Book Antiqua" panose="02040602050305030304" pitchFamily="18" charset="0"/>
                <a:ea typeface="Helvetica Neue Condensed" panose="02000503000000020004" pitchFamily="2" charset="0"/>
                <a:cs typeface="Helvetica Neue Condensed" panose="02000503000000020004" pitchFamily="2" charset="0"/>
              </a:defRPr>
            </a:lvl3pPr>
            <a:lvl4pPr marL="2286000" indent="-685800" algn="l" defTabSz="1828343" rtl="0" eaLnBrk="1" latinLnBrk="0" hangingPunct="1">
              <a:lnSpc>
                <a:spcPct val="100000"/>
              </a:lnSpc>
              <a:spcBef>
                <a:spcPts val="1000"/>
              </a:spcBef>
              <a:buFont typeface="Arial" panose="020B0604020202020204" pitchFamily="34" charset="0"/>
              <a:buChar char="•"/>
              <a:defRPr sz="3599" b="1" i="0" kern="1200">
                <a:solidFill>
                  <a:schemeClr val="tx2"/>
                </a:solidFill>
                <a:latin typeface="Book Antiqua" panose="02040602050305030304" pitchFamily="18" charset="0"/>
                <a:ea typeface="Helvetica Neue Condensed" panose="02000503000000020004" pitchFamily="2" charset="0"/>
                <a:cs typeface="Helvetica Neue Condensed" panose="02000503000000020004" pitchFamily="2" charset="0"/>
              </a:defRPr>
            </a:lvl4pPr>
            <a:lvl5pPr marL="3200400" indent="-685800" algn="l" defTabSz="1828343" rtl="0" eaLnBrk="1" latinLnBrk="0" hangingPunct="1">
              <a:lnSpc>
                <a:spcPct val="100000"/>
              </a:lnSpc>
              <a:spcBef>
                <a:spcPts val="1000"/>
              </a:spcBef>
              <a:buFont typeface="Arial" panose="020B0604020202020204" pitchFamily="34" charset="0"/>
              <a:buChar char="•"/>
              <a:defRPr sz="3599" b="1" i="0" kern="1200">
                <a:solidFill>
                  <a:schemeClr val="tx2"/>
                </a:solidFill>
                <a:latin typeface="Book Antiqua" panose="02040602050305030304" pitchFamily="18" charset="0"/>
                <a:ea typeface="Helvetica Neue Condensed" panose="02000503000000020004" pitchFamily="2" charset="0"/>
                <a:cs typeface="Helvetica Neue Condensed" panose="02000503000000020004" pitchFamily="2" charset="0"/>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r>
              <a:rPr lang="en-US" sz="4799" dirty="0">
                <a:solidFill>
                  <a:srgbClr val="000000"/>
                </a:solidFill>
                <a:latin typeface="Arial" panose="020B0604020202020204" pitchFamily="34" charset="0"/>
                <a:cs typeface="Arial" panose="020B0604020202020204" pitchFamily="34" charset="0"/>
              </a:rPr>
              <a:t>Updated Scoring Rubric</a:t>
            </a:r>
          </a:p>
        </p:txBody>
      </p:sp>
    </p:spTree>
    <p:extLst>
      <p:ext uri="{BB962C8B-B14F-4D97-AF65-F5344CB8AC3E}">
        <p14:creationId xmlns:p14="http://schemas.microsoft.com/office/powerpoint/2010/main" val="39444254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ABE14-2387-A0AB-854A-3E4026146B07}"/>
            </a:ext>
          </a:extLst>
        </p:cNvPr>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033801B3-F83C-14C7-FBF9-EE2E81892BA4}"/>
              </a:ext>
            </a:extLst>
          </p:cNvPr>
          <p:cNvPicPr>
            <a:picLocks noGrp="1" noChangeAspect="1"/>
          </p:cNvPicPr>
          <p:nvPr>
            <p:ph type="pic" sz="quarter" idx="14"/>
          </p:nvPr>
        </p:nvPicPr>
        <p:blipFill rotWithShape="1">
          <a:blip r:embed="rId2" cstate="screen">
            <a:alphaModFix amt="35000"/>
            <a:extLst>
              <a:ext uri="{28A0092B-C50C-407E-A947-70E740481C1C}">
                <a14:useLocalDpi xmlns:a14="http://schemas.microsoft.com/office/drawing/2010/main"/>
              </a:ext>
            </a:extLst>
          </a:blip>
          <a:srcRect/>
          <a:stretch/>
        </p:blipFill>
        <p:spPr>
          <a:solidFill>
            <a:schemeClr val="accent6"/>
          </a:solidFill>
        </p:spPr>
      </p:pic>
      <p:sp>
        <p:nvSpPr>
          <p:cNvPr id="6" name="Text Placeholder 5">
            <a:extLst>
              <a:ext uri="{FF2B5EF4-FFF2-40B4-BE49-F238E27FC236}">
                <a16:creationId xmlns:a16="http://schemas.microsoft.com/office/drawing/2014/main" id="{A9810A23-14F3-E63E-A308-840FE2A2EC5F}"/>
              </a:ext>
            </a:extLst>
          </p:cNvPr>
          <p:cNvSpPr>
            <a:spLocks noGrp="1"/>
          </p:cNvSpPr>
          <p:nvPr>
            <p:ph type="body" sz="quarter" idx="15"/>
          </p:nvPr>
        </p:nvSpPr>
        <p:spPr>
          <a:xfrm>
            <a:off x="200826" y="538369"/>
            <a:ext cx="4322869" cy="5828248"/>
          </a:xfrm>
        </p:spPr>
        <p:txBody>
          <a:bodyPr>
            <a:normAutofit/>
          </a:bodyPr>
          <a:lstStyle/>
          <a:p>
            <a:r>
              <a:rPr lang="en-US" sz="3200" dirty="0">
                <a:latin typeface="Roboto" panose="02000000000000000000" pitchFamily="2" charset="0"/>
                <a:ea typeface="Roboto" panose="02000000000000000000" pitchFamily="2" charset="0"/>
                <a:cs typeface="Roboto" panose="02000000000000000000" pitchFamily="2" charset="0"/>
              </a:rPr>
              <a:t>What are the options?</a:t>
            </a:r>
          </a:p>
          <a:p>
            <a:pPr marL="457200" indent="-457200">
              <a:buFont typeface="Arial" panose="020B0604020202020204" pitchFamily="34" charset="0"/>
              <a:buChar char="•"/>
            </a:pPr>
            <a:r>
              <a:rPr lang="en-US" sz="2400" dirty="0">
                <a:latin typeface="Roboto" panose="02000000000000000000" pitchFamily="2" charset="0"/>
                <a:ea typeface="Roboto" panose="02000000000000000000" pitchFamily="2" charset="0"/>
                <a:cs typeface="Roboto" panose="02000000000000000000" pitchFamily="2" charset="0"/>
              </a:rPr>
              <a:t>If the main issue is cut-through traffic, we need to alter HOW people move through the neighborhood</a:t>
            </a:r>
          </a:p>
          <a:p>
            <a:pPr marL="457200" indent="-457200">
              <a:buFont typeface="Arial" panose="020B0604020202020204" pitchFamily="34" charset="0"/>
              <a:buChar char="•"/>
            </a:pPr>
            <a:r>
              <a:rPr lang="en-US" sz="2400" dirty="0">
                <a:latin typeface="Roboto" panose="02000000000000000000" pitchFamily="2" charset="0"/>
                <a:ea typeface="Roboto" panose="02000000000000000000" pitchFamily="2" charset="0"/>
                <a:cs typeface="Roboto" panose="02000000000000000000" pitchFamily="2" charset="0"/>
              </a:rPr>
              <a:t>If we do it well, we can also see a reduction in speeds</a:t>
            </a:r>
          </a:p>
          <a:p>
            <a:endParaRPr lang="en-US" sz="3600" dirty="0">
              <a:latin typeface="Roboto" panose="02000000000000000000" pitchFamily="2" charset="0"/>
              <a:ea typeface="Roboto" panose="02000000000000000000" pitchFamily="2" charset="0"/>
              <a:cs typeface="Roboto" panose="02000000000000000000" pitchFamily="2" charset="0"/>
            </a:endParaRPr>
          </a:p>
        </p:txBody>
      </p:sp>
      <p:grpSp>
        <p:nvGrpSpPr>
          <p:cNvPr id="2" name="Group 1">
            <a:extLst>
              <a:ext uri="{FF2B5EF4-FFF2-40B4-BE49-F238E27FC236}">
                <a16:creationId xmlns:a16="http://schemas.microsoft.com/office/drawing/2014/main" id="{D5A9A1AE-E699-EAA7-CB35-81EB02322BDD}"/>
              </a:ext>
            </a:extLst>
          </p:cNvPr>
          <p:cNvGrpSpPr>
            <a:grpSpLocks/>
          </p:cNvGrpSpPr>
          <p:nvPr/>
        </p:nvGrpSpPr>
        <p:grpSpPr>
          <a:xfrm>
            <a:off x="4217350" y="7261"/>
            <a:ext cx="8550067" cy="6843478"/>
            <a:chOff x="4762" y="4762"/>
            <a:chExt cx="3895090" cy="2925445"/>
          </a:xfrm>
        </p:grpSpPr>
        <p:pic>
          <p:nvPicPr>
            <p:cNvPr id="5" name="Image 209">
              <a:extLst>
                <a:ext uri="{FF2B5EF4-FFF2-40B4-BE49-F238E27FC236}">
                  <a16:creationId xmlns:a16="http://schemas.microsoft.com/office/drawing/2014/main" id="{D85E6F2A-6934-1564-62E9-24C7EBE13C27}"/>
                </a:ext>
              </a:extLst>
            </p:cNvPr>
            <p:cNvPicPr/>
            <p:nvPr/>
          </p:nvPicPr>
          <p:blipFill>
            <a:blip r:embed="rId3" cstate="print"/>
            <a:stretch>
              <a:fillRect/>
            </a:stretch>
          </p:blipFill>
          <p:spPr>
            <a:xfrm>
              <a:off x="171412" y="301053"/>
              <a:ext cx="3496779" cy="2267937"/>
            </a:xfrm>
            <a:prstGeom prst="rect">
              <a:avLst/>
            </a:prstGeom>
            <a:ln>
              <a:noFill/>
            </a:ln>
          </p:spPr>
        </p:pic>
        <p:sp>
          <p:nvSpPr>
            <p:cNvPr id="7" name="Graphic 210">
              <a:extLst>
                <a:ext uri="{FF2B5EF4-FFF2-40B4-BE49-F238E27FC236}">
                  <a16:creationId xmlns:a16="http://schemas.microsoft.com/office/drawing/2014/main" id="{6E895DEB-813B-34E8-7177-2319ED34184B}"/>
                </a:ext>
              </a:extLst>
            </p:cNvPr>
            <p:cNvSpPr/>
            <p:nvPr/>
          </p:nvSpPr>
          <p:spPr>
            <a:xfrm>
              <a:off x="4762" y="4762"/>
              <a:ext cx="3895090" cy="2925445"/>
            </a:xfrm>
            <a:custGeom>
              <a:avLst/>
              <a:gdLst/>
              <a:ahLst/>
              <a:cxnLst/>
              <a:rect l="l" t="t" r="r" b="b"/>
              <a:pathLst>
                <a:path w="3895090" h="2925445">
                  <a:moveTo>
                    <a:pt x="0" y="2925445"/>
                  </a:moveTo>
                  <a:lnTo>
                    <a:pt x="3894963" y="2925445"/>
                  </a:lnTo>
                  <a:lnTo>
                    <a:pt x="3894963" y="0"/>
                  </a:lnTo>
                  <a:lnTo>
                    <a:pt x="0" y="0"/>
                  </a:lnTo>
                  <a:lnTo>
                    <a:pt x="0" y="2925445"/>
                  </a:lnTo>
                  <a:close/>
                </a:path>
              </a:pathLst>
            </a:custGeom>
            <a:ln w="9525">
              <a:noFill/>
              <a:prstDash val="solid"/>
            </a:ln>
          </p:spPr>
          <p:txBody>
            <a:bodyPr wrap="square" lIns="0" tIns="0" rIns="0" bIns="0" rtlCol="0">
              <a:prstTxWarp prst="textNoShape">
                <a:avLst/>
              </a:prstTxWarp>
              <a:noAutofit/>
            </a:bodyPr>
            <a:lstStyle/>
            <a:p>
              <a:endParaRPr lang="en-US"/>
            </a:p>
          </p:txBody>
        </p:sp>
      </p:grpSp>
    </p:spTree>
    <p:extLst>
      <p:ext uri="{BB962C8B-B14F-4D97-AF65-F5344CB8AC3E}">
        <p14:creationId xmlns:p14="http://schemas.microsoft.com/office/powerpoint/2010/main" val="34614661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6D01559F-252D-EE3D-CFCE-60273C92B8A4}"/>
              </a:ext>
            </a:extLst>
          </p:cNvPr>
          <p:cNvPicPr>
            <a:picLocks noGrp="1" noChangeAspect="1"/>
          </p:cNvPicPr>
          <p:nvPr>
            <p:ph type="pic" sz="quarter" idx="14"/>
          </p:nvPr>
        </p:nvPicPr>
        <p:blipFill rotWithShape="1">
          <a:blip r:embed="rId2" cstate="screen">
            <a:alphaModFix amt="35000"/>
            <a:extLst>
              <a:ext uri="{28A0092B-C50C-407E-A947-70E740481C1C}">
                <a14:useLocalDpi xmlns:a14="http://schemas.microsoft.com/office/drawing/2010/main"/>
              </a:ext>
            </a:extLst>
          </a:blip>
          <a:srcRect/>
          <a:stretch/>
        </p:blipFill>
        <p:spPr>
          <a:solidFill>
            <a:schemeClr val="accent6"/>
          </a:solidFill>
        </p:spPr>
      </p:pic>
      <p:sp>
        <p:nvSpPr>
          <p:cNvPr id="6" name="Text Placeholder 5">
            <a:extLst>
              <a:ext uri="{FF2B5EF4-FFF2-40B4-BE49-F238E27FC236}">
                <a16:creationId xmlns:a16="http://schemas.microsoft.com/office/drawing/2014/main" id="{E1EAB15D-3078-57BB-D1B7-A32DCA138A13}"/>
              </a:ext>
            </a:extLst>
          </p:cNvPr>
          <p:cNvSpPr>
            <a:spLocks noGrp="1"/>
          </p:cNvSpPr>
          <p:nvPr>
            <p:ph type="body" sz="quarter" idx="15"/>
          </p:nvPr>
        </p:nvSpPr>
        <p:spPr>
          <a:xfrm>
            <a:off x="390775" y="538369"/>
            <a:ext cx="1895226" cy="815608"/>
          </a:xfrm>
        </p:spPr>
        <p:txBody>
          <a:bodyPr>
            <a:normAutofit/>
          </a:bodyPr>
          <a:lstStyle/>
          <a:p>
            <a:endParaRPr lang="en-US" sz="3600" dirty="0">
              <a:latin typeface="Roboto" panose="02000000000000000000" pitchFamily="2" charset="0"/>
              <a:ea typeface="Roboto" panose="02000000000000000000" pitchFamily="2" charset="0"/>
              <a:cs typeface="Roboto" panose="02000000000000000000" pitchFamily="2" charset="0"/>
            </a:endParaRPr>
          </a:p>
        </p:txBody>
      </p:sp>
      <p:pic>
        <p:nvPicPr>
          <p:cNvPr id="8" name="Picture 7">
            <a:extLst>
              <a:ext uri="{FF2B5EF4-FFF2-40B4-BE49-F238E27FC236}">
                <a16:creationId xmlns:a16="http://schemas.microsoft.com/office/drawing/2014/main" id="{CAC4D61D-B6E4-5EA6-8566-CA329F85381E}"/>
              </a:ext>
            </a:extLst>
          </p:cNvPr>
          <p:cNvPicPr>
            <a:picLocks noChangeAspect="1"/>
          </p:cNvPicPr>
          <p:nvPr/>
        </p:nvPicPr>
        <p:blipFill>
          <a:blip r:embed="rId3"/>
          <a:stretch>
            <a:fillRect/>
          </a:stretch>
        </p:blipFill>
        <p:spPr>
          <a:xfrm>
            <a:off x="0" y="0"/>
            <a:ext cx="12188825" cy="6858000"/>
          </a:xfrm>
          <a:prstGeom prst="rect">
            <a:avLst/>
          </a:prstGeom>
        </p:spPr>
      </p:pic>
    </p:spTree>
    <p:extLst>
      <p:ext uri="{BB962C8B-B14F-4D97-AF65-F5344CB8AC3E}">
        <p14:creationId xmlns:p14="http://schemas.microsoft.com/office/powerpoint/2010/main" val="20443926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8F0B77-0911-144E-2705-716A2A2E1CEB}"/>
            </a:ext>
          </a:extLst>
        </p:cNvPr>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C4B3F5B7-8832-5EAB-182E-632758968489}"/>
              </a:ext>
            </a:extLst>
          </p:cNvPr>
          <p:cNvPicPr>
            <a:picLocks noGrp="1" noChangeAspect="1"/>
          </p:cNvPicPr>
          <p:nvPr>
            <p:ph type="pic" sz="quarter" idx="14"/>
          </p:nvPr>
        </p:nvPicPr>
        <p:blipFill rotWithShape="1">
          <a:blip r:embed="rId2" cstate="screen">
            <a:alphaModFix amt="35000"/>
            <a:extLst>
              <a:ext uri="{28A0092B-C50C-407E-A947-70E740481C1C}">
                <a14:useLocalDpi xmlns:a14="http://schemas.microsoft.com/office/drawing/2010/main"/>
              </a:ext>
            </a:extLst>
          </a:blip>
          <a:srcRect/>
          <a:stretch/>
        </p:blipFill>
        <p:spPr>
          <a:solidFill>
            <a:schemeClr val="accent6"/>
          </a:solidFill>
        </p:spPr>
      </p:pic>
      <p:sp>
        <p:nvSpPr>
          <p:cNvPr id="6" name="Text Placeholder 5">
            <a:extLst>
              <a:ext uri="{FF2B5EF4-FFF2-40B4-BE49-F238E27FC236}">
                <a16:creationId xmlns:a16="http://schemas.microsoft.com/office/drawing/2014/main" id="{75CA5595-EDEA-FFB2-435C-FA3EF54176AD}"/>
              </a:ext>
            </a:extLst>
          </p:cNvPr>
          <p:cNvSpPr>
            <a:spLocks noGrp="1"/>
          </p:cNvSpPr>
          <p:nvPr>
            <p:ph type="body" sz="quarter" idx="15"/>
          </p:nvPr>
        </p:nvSpPr>
        <p:spPr>
          <a:xfrm>
            <a:off x="390775" y="538369"/>
            <a:ext cx="1895226" cy="815608"/>
          </a:xfrm>
        </p:spPr>
        <p:txBody>
          <a:bodyPr>
            <a:normAutofit/>
          </a:bodyPr>
          <a:lstStyle/>
          <a:p>
            <a:endParaRPr lang="en-US" sz="3600" dirty="0">
              <a:latin typeface="Roboto" panose="02000000000000000000" pitchFamily="2" charset="0"/>
              <a:ea typeface="Roboto" panose="02000000000000000000" pitchFamily="2" charset="0"/>
              <a:cs typeface="Roboto" panose="02000000000000000000" pitchFamily="2" charset="0"/>
            </a:endParaRPr>
          </a:p>
        </p:txBody>
      </p:sp>
      <p:pic>
        <p:nvPicPr>
          <p:cNvPr id="3" name="Picture 2">
            <a:extLst>
              <a:ext uri="{FF2B5EF4-FFF2-40B4-BE49-F238E27FC236}">
                <a16:creationId xmlns:a16="http://schemas.microsoft.com/office/drawing/2014/main" id="{0635842C-9113-2B85-EB55-44266B04870E}"/>
              </a:ext>
            </a:extLst>
          </p:cNvPr>
          <p:cNvPicPr>
            <a:picLocks noChangeAspect="1"/>
          </p:cNvPicPr>
          <p:nvPr/>
        </p:nvPicPr>
        <p:blipFill>
          <a:blip r:embed="rId3"/>
          <a:stretch>
            <a:fillRect/>
          </a:stretch>
        </p:blipFill>
        <p:spPr>
          <a:xfrm>
            <a:off x="-1" y="0"/>
            <a:ext cx="12188825" cy="6858000"/>
          </a:xfrm>
          <a:prstGeom prst="rect">
            <a:avLst/>
          </a:prstGeom>
        </p:spPr>
      </p:pic>
    </p:spTree>
    <p:extLst>
      <p:ext uri="{BB962C8B-B14F-4D97-AF65-F5344CB8AC3E}">
        <p14:creationId xmlns:p14="http://schemas.microsoft.com/office/powerpoint/2010/main" val="701527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0110ED-6C25-BE13-0A0A-5782E883CDCE}"/>
            </a:ext>
          </a:extLst>
        </p:cNvPr>
        <p:cNvGrpSpPr/>
        <p:nvPr/>
      </p:nvGrpSpPr>
      <p:grpSpPr>
        <a:xfrm>
          <a:off x="0" y="0"/>
          <a:ext cx="0" cy="0"/>
          <a:chOff x="0" y="0"/>
          <a:chExt cx="0" cy="0"/>
        </a:xfrm>
      </p:grpSpPr>
      <p:pic>
        <p:nvPicPr>
          <p:cNvPr id="12" name="Picture Placeholder 11" descr="A picture containing track, outdoor, traveling, several&#10;&#10;Description automatically generated">
            <a:extLst>
              <a:ext uri="{FF2B5EF4-FFF2-40B4-BE49-F238E27FC236}">
                <a16:creationId xmlns:a16="http://schemas.microsoft.com/office/drawing/2014/main" id="{B101EFBA-826A-F848-6A45-8419F25F81D3}"/>
              </a:ext>
            </a:extLst>
          </p:cNvPr>
          <p:cNvPicPr>
            <a:picLocks noGrp="1" noChangeAspect="1"/>
          </p:cNvPicPr>
          <p:nvPr>
            <p:ph type="pic" sz="quarter" idx="14"/>
          </p:nvPr>
        </p:nvPicPr>
        <p:blipFill>
          <a:blip r:embed="rId2" cstate="email">
            <a:extLst>
              <a:ext uri="{28A0092B-C50C-407E-A947-70E740481C1C}">
                <a14:useLocalDpi xmlns:a14="http://schemas.microsoft.com/office/drawing/2010/main" val="0"/>
              </a:ext>
            </a:extLst>
          </a:blip>
          <a:srcRect t="2692" b="2692"/>
          <a:stretch>
            <a:fillRect/>
          </a:stretch>
        </p:blipFill>
        <p:spPr/>
      </p:pic>
      <p:sp>
        <p:nvSpPr>
          <p:cNvPr id="8" name="Rectángulo 12">
            <a:extLst>
              <a:ext uri="{FF2B5EF4-FFF2-40B4-BE49-F238E27FC236}">
                <a16:creationId xmlns:a16="http://schemas.microsoft.com/office/drawing/2014/main" id="{294E30D8-067A-C480-111A-C42054082C99}"/>
              </a:ext>
            </a:extLst>
          </p:cNvPr>
          <p:cNvSpPr/>
          <p:nvPr/>
        </p:nvSpPr>
        <p:spPr>
          <a:xfrm>
            <a:off x="0" y="14524"/>
            <a:ext cx="12188952" cy="6858000"/>
          </a:xfrm>
          <a:prstGeom prst="rect">
            <a:avLst/>
          </a:prstGeom>
          <a:solidFill>
            <a:schemeClr val="accent3">
              <a:lumMod val="75000"/>
              <a:alpha val="5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9" name="TextBox 8">
            <a:extLst>
              <a:ext uri="{FF2B5EF4-FFF2-40B4-BE49-F238E27FC236}">
                <a16:creationId xmlns:a16="http://schemas.microsoft.com/office/drawing/2014/main" id="{B37EE2FE-0E54-7136-08B0-9F0C63B4E8AB}"/>
              </a:ext>
            </a:extLst>
          </p:cNvPr>
          <p:cNvSpPr txBox="1"/>
          <p:nvPr/>
        </p:nvSpPr>
        <p:spPr>
          <a:xfrm>
            <a:off x="114299" y="91872"/>
            <a:ext cx="5671203" cy="830997"/>
          </a:xfrm>
          <a:prstGeom prst="rect">
            <a:avLst/>
          </a:prstGeom>
          <a:noFill/>
          <a:ln>
            <a:noFill/>
          </a:ln>
        </p:spPr>
        <p:txBody>
          <a:bodyPr wrap="square" rtlCol="0">
            <a:spAutoFit/>
          </a:bodyPr>
          <a:lstStyle/>
          <a:p>
            <a:pPr algn="ctr"/>
            <a:r>
              <a:rPr lang="en-US" sz="4800" b="1" dirty="0">
                <a:solidFill>
                  <a:schemeClr val="bg2"/>
                </a:solidFill>
                <a:latin typeface="Roboto" panose="02000000000000000000" pitchFamily="2" charset="0"/>
                <a:ea typeface="Roboto" panose="02000000000000000000" pitchFamily="2" charset="0"/>
                <a:cs typeface="Roboto" panose="02000000000000000000" pitchFamily="2" charset="0"/>
              </a:rPr>
              <a:t>Activity (20 MIN):</a:t>
            </a:r>
          </a:p>
        </p:txBody>
      </p:sp>
      <p:sp>
        <p:nvSpPr>
          <p:cNvPr id="2" name="TextBox 1">
            <a:extLst>
              <a:ext uri="{FF2B5EF4-FFF2-40B4-BE49-F238E27FC236}">
                <a16:creationId xmlns:a16="http://schemas.microsoft.com/office/drawing/2014/main" id="{EF70DF74-E29E-E5BA-33B1-78F031324C9A}"/>
              </a:ext>
            </a:extLst>
          </p:cNvPr>
          <p:cNvSpPr txBox="1"/>
          <p:nvPr/>
        </p:nvSpPr>
        <p:spPr>
          <a:xfrm>
            <a:off x="488949" y="1047750"/>
            <a:ext cx="11534775" cy="5509200"/>
          </a:xfrm>
          <a:prstGeom prst="rect">
            <a:avLst/>
          </a:prstGeom>
          <a:noFill/>
        </p:spPr>
        <p:txBody>
          <a:bodyPr wrap="square" rtlCol="0">
            <a:spAutoFit/>
          </a:bodyPr>
          <a:lstStyle/>
          <a:p>
            <a:endParaRPr lang="en-US" sz="3200" dirty="0">
              <a:solidFill>
                <a:srgbClr val="F2F2F2"/>
              </a:solidFill>
            </a:endParaRPr>
          </a:p>
          <a:p>
            <a:pPr marL="457200" indent="-457200">
              <a:buFont typeface="Arial" panose="020B0604020202020204" pitchFamily="34" charset="0"/>
              <a:buChar char="•"/>
            </a:pPr>
            <a:r>
              <a:rPr lang="en-US" sz="3200" dirty="0">
                <a:solidFill>
                  <a:srgbClr val="F2F2F2"/>
                </a:solidFill>
              </a:rPr>
              <a:t>FIND A TABLE WITH A MAP</a:t>
            </a:r>
          </a:p>
          <a:p>
            <a:pPr marL="457200" indent="-457200">
              <a:buFont typeface="Arial" panose="020B0604020202020204" pitchFamily="34" charset="0"/>
              <a:buChar char="•"/>
            </a:pPr>
            <a:r>
              <a:rPr lang="en-US" sz="3200" dirty="0">
                <a:solidFill>
                  <a:srgbClr val="F2F2F2"/>
                </a:solidFill>
              </a:rPr>
              <a:t>ELECT A NOTE-TAKER/SPOKESPERSON FOR YOUR TABLE</a:t>
            </a:r>
          </a:p>
          <a:p>
            <a:pPr marL="457200" indent="-457200">
              <a:buFont typeface="Arial" panose="020B0604020202020204" pitchFamily="34" charset="0"/>
              <a:buChar char="•"/>
            </a:pPr>
            <a:r>
              <a:rPr lang="en-US" sz="3200" dirty="0">
                <a:solidFill>
                  <a:srgbClr val="F2F2F2"/>
                </a:solidFill>
              </a:rPr>
              <a:t>INDICATE ON THE MAP WHERE YOU WOULD LIKE THE FOLLOWING:</a:t>
            </a:r>
          </a:p>
          <a:p>
            <a:pPr marL="914217" lvl="1" indent="-457200">
              <a:buFont typeface="Arial" panose="020B0604020202020204" pitchFamily="34" charset="0"/>
              <a:buChar char="•"/>
            </a:pPr>
            <a:r>
              <a:rPr lang="en-US" sz="3200" dirty="0">
                <a:solidFill>
                  <a:srgbClr val="F2F2F2"/>
                </a:solidFill>
              </a:rPr>
              <a:t>ALTERNATE PARKING TO SLOW VEHICLES</a:t>
            </a:r>
          </a:p>
          <a:p>
            <a:pPr marL="914217" lvl="1" indent="-457200">
              <a:buFont typeface="Arial" panose="020B0604020202020204" pitchFamily="34" charset="0"/>
              <a:buChar char="•"/>
            </a:pPr>
            <a:r>
              <a:rPr lang="en-US" sz="3200" dirty="0">
                <a:solidFill>
                  <a:srgbClr val="F2F2F2"/>
                </a:solidFill>
              </a:rPr>
              <a:t>CHANGE THE DIRECTION OF STREETS TO REDUCE CUT THROUGH TRAFFIC</a:t>
            </a:r>
          </a:p>
          <a:p>
            <a:pPr marL="914217" lvl="1" indent="-457200">
              <a:buFont typeface="Arial" panose="020B0604020202020204" pitchFamily="34" charset="0"/>
              <a:buChar char="•"/>
            </a:pPr>
            <a:r>
              <a:rPr lang="en-US" sz="3200" dirty="0">
                <a:solidFill>
                  <a:srgbClr val="F2F2F2"/>
                </a:solidFill>
              </a:rPr>
              <a:t>STOP CONTROL</a:t>
            </a:r>
          </a:p>
          <a:p>
            <a:pPr marL="457200" indent="-457200">
              <a:buFont typeface="Arial" panose="020B0604020202020204" pitchFamily="34" charset="0"/>
              <a:buChar char="•"/>
            </a:pPr>
            <a:endParaRPr lang="en-US" sz="3200" dirty="0">
              <a:solidFill>
                <a:srgbClr val="F2F2F2"/>
              </a:solidFill>
            </a:endParaRPr>
          </a:p>
          <a:p>
            <a:endParaRPr lang="en-US" sz="3200" dirty="0">
              <a:solidFill>
                <a:srgbClr val="F2F2F2"/>
              </a:solidFill>
            </a:endParaRPr>
          </a:p>
        </p:txBody>
      </p:sp>
    </p:spTree>
    <p:extLst>
      <p:ext uri="{BB962C8B-B14F-4D97-AF65-F5344CB8AC3E}">
        <p14:creationId xmlns:p14="http://schemas.microsoft.com/office/powerpoint/2010/main" val="28142798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F675D-6188-4032-B588-DD471E6CA6ED}"/>
            </a:ext>
          </a:extLst>
        </p:cNvPr>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73292253-B9EB-F506-35DB-BC968E8F307E}"/>
              </a:ext>
            </a:extLst>
          </p:cNvPr>
          <p:cNvPicPr>
            <a:picLocks noGrp="1" noChangeAspect="1"/>
          </p:cNvPicPr>
          <p:nvPr>
            <p:ph type="pic" sz="quarter" idx="14"/>
          </p:nvPr>
        </p:nvPicPr>
        <p:blipFill rotWithShape="1">
          <a:blip r:embed="rId2" cstate="screen">
            <a:alphaModFix amt="35000"/>
            <a:extLst>
              <a:ext uri="{28A0092B-C50C-407E-A947-70E740481C1C}">
                <a14:useLocalDpi xmlns:a14="http://schemas.microsoft.com/office/drawing/2010/main"/>
              </a:ext>
            </a:extLst>
          </a:blip>
          <a:srcRect/>
          <a:stretch/>
        </p:blipFill>
        <p:spPr>
          <a:solidFill>
            <a:schemeClr val="accent6"/>
          </a:solidFill>
        </p:spPr>
      </p:pic>
      <p:sp>
        <p:nvSpPr>
          <p:cNvPr id="6" name="Text Placeholder 5">
            <a:extLst>
              <a:ext uri="{FF2B5EF4-FFF2-40B4-BE49-F238E27FC236}">
                <a16:creationId xmlns:a16="http://schemas.microsoft.com/office/drawing/2014/main" id="{4898492C-EB1E-B334-A62A-DC43CB337763}"/>
              </a:ext>
            </a:extLst>
          </p:cNvPr>
          <p:cNvSpPr>
            <a:spLocks noGrp="1"/>
          </p:cNvSpPr>
          <p:nvPr>
            <p:ph type="body" sz="quarter" idx="15"/>
          </p:nvPr>
        </p:nvSpPr>
        <p:spPr>
          <a:xfrm>
            <a:off x="390775" y="538369"/>
            <a:ext cx="1895226" cy="815608"/>
          </a:xfrm>
        </p:spPr>
        <p:txBody>
          <a:bodyPr>
            <a:normAutofit/>
          </a:bodyPr>
          <a:lstStyle/>
          <a:p>
            <a:endParaRPr lang="en-US" sz="3600" dirty="0">
              <a:latin typeface="Roboto" panose="02000000000000000000" pitchFamily="2" charset="0"/>
              <a:ea typeface="Roboto" panose="02000000000000000000" pitchFamily="2" charset="0"/>
              <a:cs typeface="Roboto" panose="02000000000000000000" pitchFamily="2" charset="0"/>
            </a:endParaRPr>
          </a:p>
        </p:txBody>
      </p:sp>
      <p:pic>
        <p:nvPicPr>
          <p:cNvPr id="8" name="Picture 7">
            <a:extLst>
              <a:ext uri="{FF2B5EF4-FFF2-40B4-BE49-F238E27FC236}">
                <a16:creationId xmlns:a16="http://schemas.microsoft.com/office/drawing/2014/main" id="{48030EF0-0541-0558-8DA9-8019C526A0E8}"/>
              </a:ext>
            </a:extLst>
          </p:cNvPr>
          <p:cNvPicPr>
            <a:picLocks noChangeAspect="1"/>
          </p:cNvPicPr>
          <p:nvPr/>
        </p:nvPicPr>
        <p:blipFill>
          <a:blip r:embed="rId3"/>
          <a:stretch>
            <a:fillRect/>
          </a:stretch>
        </p:blipFill>
        <p:spPr>
          <a:xfrm>
            <a:off x="0" y="0"/>
            <a:ext cx="12188823" cy="6858000"/>
          </a:xfrm>
          <a:prstGeom prst="rect">
            <a:avLst/>
          </a:prstGeom>
        </p:spPr>
      </p:pic>
    </p:spTree>
    <p:extLst>
      <p:ext uri="{BB962C8B-B14F-4D97-AF65-F5344CB8AC3E}">
        <p14:creationId xmlns:p14="http://schemas.microsoft.com/office/powerpoint/2010/main" val="19196754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FAB64-D892-67DF-3CEF-47C576C20700}"/>
            </a:ext>
          </a:extLst>
        </p:cNvPr>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39B94D3E-AC75-DC2B-E620-36B34505C253}"/>
              </a:ext>
            </a:extLst>
          </p:cNvPr>
          <p:cNvPicPr>
            <a:picLocks noGrp="1" noChangeAspect="1"/>
          </p:cNvPicPr>
          <p:nvPr>
            <p:ph type="pic" sz="quarter" idx="14"/>
          </p:nvPr>
        </p:nvPicPr>
        <p:blipFill rotWithShape="1">
          <a:blip r:embed="rId2" cstate="screen">
            <a:alphaModFix amt="35000"/>
            <a:extLst>
              <a:ext uri="{28A0092B-C50C-407E-A947-70E740481C1C}">
                <a14:useLocalDpi xmlns:a14="http://schemas.microsoft.com/office/drawing/2010/main"/>
              </a:ext>
            </a:extLst>
          </a:blip>
          <a:srcRect/>
          <a:stretch/>
        </p:blipFill>
        <p:spPr>
          <a:solidFill>
            <a:schemeClr val="accent6"/>
          </a:solidFill>
        </p:spPr>
      </p:pic>
      <p:sp>
        <p:nvSpPr>
          <p:cNvPr id="6" name="Text Placeholder 5">
            <a:extLst>
              <a:ext uri="{FF2B5EF4-FFF2-40B4-BE49-F238E27FC236}">
                <a16:creationId xmlns:a16="http://schemas.microsoft.com/office/drawing/2014/main" id="{A9F8520F-EF08-6D4F-363A-E29D220A89C7}"/>
              </a:ext>
            </a:extLst>
          </p:cNvPr>
          <p:cNvSpPr>
            <a:spLocks noGrp="1"/>
          </p:cNvSpPr>
          <p:nvPr>
            <p:ph type="body" sz="quarter" idx="15"/>
          </p:nvPr>
        </p:nvSpPr>
        <p:spPr>
          <a:xfrm>
            <a:off x="390775" y="538369"/>
            <a:ext cx="1895226" cy="815608"/>
          </a:xfrm>
        </p:spPr>
        <p:txBody>
          <a:bodyPr>
            <a:normAutofit/>
          </a:bodyPr>
          <a:lstStyle/>
          <a:p>
            <a:endParaRPr lang="en-US" sz="3600" dirty="0">
              <a:latin typeface="Roboto" panose="02000000000000000000" pitchFamily="2" charset="0"/>
              <a:ea typeface="Roboto" panose="02000000000000000000" pitchFamily="2" charset="0"/>
              <a:cs typeface="Roboto" panose="02000000000000000000" pitchFamily="2" charset="0"/>
            </a:endParaRPr>
          </a:p>
        </p:txBody>
      </p:sp>
      <p:pic>
        <p:nvPicPr>
          <p:cNvPr id="3" name="Picture 2">
            <a:extLst>
              <a:ext uri="{FF2B5EF4-FFF2-40B4-BE49-F238E27FC236}">
                <a16:creationId xmlns:a16="http://schemas.microsoft.com/office/drawing/2014/main" id="{1005628D-8F0C-96DA-90BE-BB8A478F65E9}"/>
              </a:ext>
            </a:extLst>
          </p:cNvPr>
          <p:cNvPicPr>
            <a:picLocks noChangeAspect="1"/>
          </p:cNvPicPr>
          <p:nvPr/>
        </p:nvPicPr>
        <p:blipFill>
          <a:blip r:embed="rId3"/>
          <a:stretch>
            <a:fillRect/>
          </a:stretch>
        </p:blipFill>
        <p:spPr>
          <a:xfrm>
            <a:off x="0" y="0"/>
            <a:ext cx="12188825" cy="6858000"/>
          </a:xfrm>
          <a:prstGeom prst="rect">
            <a:avLst/>
          </a:prstGeom>
        </p:spPr>
      </p:pic>
    </p:spTree>
    <p:extLst>
      <p:ext uri="{BB962C8B-B14F-4D97-AF65-F5344CB8AC3E}">
        <p14:creationId xmlns:p14="http://schemas.microsoft.com/office/powerpoint/2010/main" val="26623322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83D1D-C636-3BAB-360D-FEBD14DFA1A8}"/>
            </a:ext>
          </a:extLst>
        </p:cNvPr>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6AC42EB0-17EE-1FD3-C10E-AF4F326480CD}"/>
              </a:ext>
            </a:extLst>
          </p:cNvPr>
          <p:cNvPicPr>
            <a:picLocks noGrp="1" noChangeAspect="1"/>
          </p:cNvPicPr>
          <p:nvPr>
            <p:ph type="pic" sz="quarter" idx="14"/>
          </p:nvPr>
        </p:nvPicPr>
        <p:blipFill rotWithShape="1">
          <a:blip r:embed="rId2" cstate="screen">
            <a:alphaModFix amt="35000"/>
            <a:extLst>
              <a:ext uri="{28A0092B-C50C-407E-A947-70E740481C1C}">
                <a14:useLocalDpi xmlns:a14="http://schemas.microsoft.com/office/drawing/2010/main"/>
              </a:ext>
            </a:extLst>
          </a:blip>
          <a:srcRect/>
          <a:stretch/>
        </p:blipFill>
        <p:spPr>
          <a:solidFill>
            <a:schemeClr val="accent6"/>
          </a:solidFill>
        </p:spPr>
      </p:pic>
      <p:sp>
        <p:nvSpPr>
          <p:cNvPr id="6" name="Text Placeholder 5">
            <a:extLst>
              <a:ext uri="{FF2B5EF4-FFF2-40B4-BE49-F238E27FC236}">
                <a16:creationId xmlns:a16="http://schemas.microsoft.com/office/drawing/2014/main" id="{511F9E32-BB55-07D6-1E9E-9111A623150F}"/>
              </a:ext>
            </a:extLst>
          </p:cNvPr>
          <p:cNvSpPr>
            <a:spLocks noGrp="1"/>
          </p:cNvSpPr>
          <p:nvPr>
            <p:ph type="body" sz="quarter" idx="15"/>
          </p:nvPr>
        </p:nvSpPr>
        <p:spPr>
          <a:xfrm>
            <a:off x="390775" y="538369"/>
            <a:ext cx="1895226" cy="815608"/>
          </a:xfrm>
        </p:spPr>
        <p:txBody>
          <a:bodyPr>
            <a:normAutofit/>
          </a:bodyPr>
          <a:lstStyle/>
          <a:p>
            <a:endParaRPr lang="en-US" sz="3600" dirty="0">
              <a:latin typeface="Roboto" panose="02000000000000000000" pitchFamily="2" charset="0"/>
              <a:ea typeface="Roboto" panose="02000000000000000000" pitchFamily="2" charset="0"/>
              <a:cs typeface="Roboto" panose="02000000000000000000" pitchFamily="2" charset="0"/>
            </a:endParaRPr>
          </a:p>
        </p:txBody>
      </p:sp>
      <p:pic>
        <p:nvPicPr>
          <p:cNvPr id="3" name="Picture 2">
            <a:extLst>
              <a:ext uri="{FF2B5EF4-FFF2-40B4-BE49-F238E27FC236}">
                <a16:creationId xmlns:a16="http://schemas.microsoft.com/office/drawing/2014/main" id="{6B3527FE-C091-D500-74E6-63E1B1AF5960}"/>
              </a:ext>
            </a:extLst>
          </p:cNvPr>
          <p:cNvPicPr>
            <a:picLocks noChangeAspect="1"/>
          </p:cNvPicPr>
          <p:nvPr/>
        </p:nvPicPr>
        <p:blipFill>
          <a:blip r:embed="rId3"/>
          <a:stretch>
            <a:fillRect/>
          </a:stretch>
        </p:blipFill>
        <p:spPr>
          <a:xfrm>
            <a:off x="0" y="0"/>
            <a:ext cx="12188823" cy="6858000"/>
          </a:xfrm>
          <a:prstGeom prst="rect">
            <a:avLst/>
          </a:prstGeom>
        </p:spPr>
      </p:pic>
    </p:spTree>
    <p:extLst>
      <p:ext uri="{BB962C8B-B14F-4D97-AF65-F5344CB8AC3E}">
        <p14:creationId xmlns:p14="http://schemas.microsoft.com/office/powerpoint/2010/main" val="42245159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87C29-ED1E-6191-6C9E-4B4733D4BE59}"/>
            </a:ext>
          </a:extLst>
        </p:cNvPr>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B3AF6089-3B26-4446-9125-F0772171AFBD}"/>
              </a:ext>
            </a:extLst>
          </p:cNvPr>
          <p:cNvPicPr>
            <a:picLocks noGrp="1" noChangeAspect="1"/>
          </p:cNvPicPr>
          <p:nvPr>
            <p:ph type="pic" sz="quarter" idx="14"/>
          </p:nvPr>
        </p:nvPicPr>
        <p:blipFill rotWithShape="1">
          <a:blip r:embed="rId2" cstate="screen">
            <a:alphaModFix amt="35000"/>
            <a:extLst>
              <a:ext uri="{28A0092B-C50C-407E-A947-70E740481C1C}">
                <a14:useLocalDpi xmlns:a14="http://schemas.microsoft.com/office/drawing/2010/main"/>
              </a:ext>
            </a:extLst>
          </a:blip>
          <a:srcRect/>
          <a:stretch/>
        </p:blipFill>
        <p:spPr>
          <a:solidFill>
            <a:schemeClr val="accent6"/>
          </a:solidFill>
        </p:spPr>
      </p:pic>
      <p:sp>
        <p:nvSpPr>
          <p:cNvPr id="6" name="Text Placeholder 5">
            <a:extLst>
              <a:ext uri="{FF2B5EF4-FFF2-40B4-BE49-F238E27FC236}">
                <a16:creationId xmlns:a16="http://schemas.microsoft.com/office/drawing/2014/main" id="{6CF2AC84-B36F-8295-7927-F072B966D5D6}"/>
              </a:ext>
            </a:extLst>
          </p:cNvPr>
          <p:cNvSpPr>
            <a:spLocks noGrp="1"/>
          </p:cNvSpPr>
          <p:nvPr>
            <p:ph type="body" sz="quarter" idx="15"/>
          </p:nvPr>
        </p:nvSpPr>
        <p:spPr>
          <a:xfrm>
            <a:off x="390775" y="538369"/>
            <a:ext cx="1895226" cy="815608"/>
          </a:xfrm>
        </p:spPr>
        <p:txBody>
          <a:bodyPr>
            <a:normAutofit/>
          </a:bodyPr>
          <a:lstStyle/>
          <a:p>
            <a:endParaRPr lang="en-US" sz="3600" dirty="0">
              <a:latin typeface="Roboto" panose="02000000000000000000" pitchFamily="2" charset="0"/>
              <a:ea typeface="Roboto" panose="02000000000000000000" pitchFamily="2" charset="0"/>
              <a:cs typeface="Roboto" panose="02000000000000000000" pitchFamily="2" charset="0"/>
            </a:endParaRPr>
          </a:p>
        </p:txBody>
      </p:sp>
      <p:pic>
        <p:nvPicPr>
          <p:cNvPr id="3" name="Picture 2">
            <a:extLst>
              <a:ext uri="{FF2B5EF4-FFF2-40B4-BE49-F238E27FC236}">
                <a16:creationId xmlns:a16="http://schemas.microsoft.com/office/drawing/2014/main" id="{AF36D77D-30BF-8EEC-747F-0A515E8727BC}"/>
              </a:ext>
            </a:extLst>
          </p:cNvPr>
          <p:cNvPicPr>
            <a:picLocks noChangeAspect="1"/>
          </p:cNvPicPr>
          <p:nvPr/>
        </p:nvPicPr>
        <p:blipFill>
          <a:blip r:embed="rId3"/>
          <a:stretch>
            <a:fillRect/>
          </a:stretch>
        </p:blipFill>
        <p:spPr>
          <a:xfrm>
            <a:off x="1" y="0"/>
            <a:ext cx="12188824" cy="6858000"/>
          </a:xfrm>
          <a:prstGeom prst="rect">
            <a:avLst/>
          </a:prstGeom>
        </p:spPr>
      </p:pic>
    </p:spTree>
    <p:extLst>
      <p:ext uri="{BB962C8B-B14F-4D97-AF65-F5344CB8AC3E}">
        <p14:creationId xmlns:p14="http://schemas.microsoft.com/office/powerpoint/2010/main" val="17981786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2697EEF4-7F54-C23A-8E29-AA914B14DBE2}"/>
              </a:ext>
            </a:extLst>
          </p:cNvPr>
          <p:cNvPicPr>
            <a:picLocks noChangeAspect="1"/>
          </p:cNvPicPr>
          <p:nvPr/>
        </p:nvPicPr>
        <p:blipFill rotWithShape="1">
          <a:blip r:embed="rId2" cstate="screen">
            <a:alphaModFix amt="80000"/>
            <a:extLst>
              <a:ext uri="{28A0092B-C50C-407E-A947-70E740481C1C}">
                <a14:useLocalDpi xmlns:a14="http://schemas.microsoft.com/office/drawing/2010/main"/>
              </a:ext>
            </a:extLst>
          </a:blip>
          <a:srcRect l="-1" b="-41"/>
          <a:stretch/>
        </p:blipFill>
        <p:spPr>
          <a:xfrm>
            <a:off x="-1" y="-1"/>
            <a:ext cx="12188825" cy="6858002"/>
          </a:xfrm>
          <a:prstGeom prst="rect">
            <a:avLst/>
          </a:prstGeom>
          <a:noFill/>
        </p:spPr>
      </p:pic>
      <p:pic>
        <p:nvPicPr>
          <p:cNvPr id="20" name="Picture 19">
            <a:extLst>
              <a:ext uri="{FF2B5EF4-FFF2-40B4-BE49-F238E27FC236}">
                <a16:creationId xmlns:a16="http://schemas.microsoft.com/office/drawing/2014/main" id="{057BB0B9-3AEF-FDB9-591A-E30F29F6E21F}"/>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b="-41"/>
          <a:stretch/>
        </p:blipFill>
        <p:spPr>
          <a:xfrm>
            <a:off x="0" y="0"/>
            <a:ext cx="4849585" cy="6858002"/>
          </a:xfrm>
          <a:prstGeom prst="rect">
            <a:avLst/>
          </a:prstGeom>
          <a:solidFill>
            <a:schemeClr val="accent6"/>
          </a:solidFill>
        </p:spPr>
      </p:pic>
      <p:sp>
        <p:nvSpPr>
          <p:cNvPr id="56" name="Rectángulo 37">
            <a:extLst>
              <a:ext uri="{FF2B5EF4-FFF2-40B4-BE49-F238E27FC236}">
                <a16:creationId xmlns:a16="http://schemas.microsoft.com/office/drawing/2014/main" id="{8216054E-2D6A-B8A0-3C78-F4ACE9DBD39B}"/>
              </a:ext>
            </a:extLst>
          </p:cNvPr>
          <p:cNvSpPr/>
          <p:nvPr/>
        </p:nvSpPr>
        <p:spPr>
          <a:xfrm>
            <a:off x="6094412" y="4518823"/>
            <a:ext cx="6094413" cy="1608613"/>
          </a:xfrm>
          <a:prstGeom prst="rect">
            <a:avLst/>
          </a:prstGeom>
          <a:solidFill>
            <a:schemeClr val="accent6">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nvGrpSpPr>
          <p:cNvPr id="57" name="Group 56">
            <a:extLst>
              <a:ext uri="{FF2B5EF4-FFF2-40B4-BE49-F238E27FC236}">
                <a16:creationId xmlns:a16="http://schemas.microsoft.com/office/drawing/2014/main" id="{3DAC1DB3-3AA7-D37C-229B-26EC0A097744}"/>
              </a:ext>
            </a:extLst>
          </p:cNvPr>
          <p:cNvGrpSpPr/>
          <p:nvPr/>
        </p:nvGrpSpPr>
        <p:grpSpPr>
          <a:xfrm>
            <a:off x="6569050" y="5139235"/>
            <a:ext cx="393768" cy="367788"/>
            <a:chOff x="8657130" y="2323034"/>
            <a:chExt cx="1078109" cy="1006982"/>
          </a:xfrm>
          <a:solidFill>
            <a:schemeClr val="bg2"/>
          </a:solidFill>
        </p:grpSpPr>
        <p:sp>
          <p:nvSpPr>
            <p:cNvPr id="59" name="Freeform 58">
              <a:extLst>
                <a:ext uri="{FF2B5EF4-FFF2-40B4-BE49-F238E27FC236}">
                  <a16:creationId xmlns:a16="http://schemas.microsoft.com/office/drawing/2014/main" id="{1F14639B-361F-692A-CB9A-861747170B8D}"/>
                </a:ext>
              </a:extLst>
            </p:cNvPr>
            <p:cNvSpPr>
              <a:spLocks noChangeArrowheads="1"/>
            </p:cNvSpPr>
            <p:nvPr/>
          </p:nvSpPr>
          <p:spPr bwMode="auto">
            <a:xfrm>
              <a:off x="8657130" y="2323034"/>
              <a:ext cx="1078109" cy="1006982"/>
            </a:xfrm>
            <a:custGeom>
              <a:avLst/>
              <a:gdLst>
                <a:gd name="T0" fmla="*/ 228239 w 1268"/>
                <a:gd name="T1" fmla="*/ 347237 h 1188"/>
                <a:gd name="T2" fmla="*/ 228239 w 1268"/>
                <a:gd name="T3" fmla="*/ 347237 h 1188"/>
                <a:gd name="T4" fmla="*/ 198673 w 1268"/>
                <a:gd name="T5" fmla="*/ 345440 h 1188"/>
                <a:gd name="T6" fmla="*/ 198673 w 1268"/>
                <a:gd name="T7" fmla="*/ 345440 h 1188"/>
                <a:gd name="T8" fmla="*/ 183890 w 1268"/>
                <a:gd name="T9" fmla="*/ 350832 h 1188"/>
                <a:gd name="T10" fmla="*/ 183890 w 1268"/>
                <a:gd name="T11" fmla="*/ 350832 h 1188"/>
                <a:gd name="T12" fmla="*/ 119709 w 1268"/>
                <a:gd name="T13" fmla="*/ 389294 h 1188"/>
                <a:gd name="T14" fmla="*/ 119709 w 1268"/>
                <a:gd name="T15" fmla="*/ 389294 h 1188"/>
                <a:gd name="T16" fmla="*/ 72835 w 1268"/>
                <a:gd name="T17" fmla="*/ 398280 h 1188"/>
                <a:gd name="T18" fmla="*/ 72835 w 1268"/>
                <a:gd name="T19" fmla="*/ 398280 h 1188"/>
                <a:gd name="T20" fmla="*/ 90503 w 1268"/>
                <a:gd name="T21" fmla="*/ 380307 h 1188"/>
                <a:gd name="T22" fmla="*/ 90503 w 1268"/>
                <a:gd name="T23" fmla="*/ 380307 h 1188"/>
                <a:gd name="T24" fmla="*/ 107449 w 1268"/>
                <a:gd name="T25" fmla="*/ 333937 h 1188"/>
                <a:gd name="T26" fmla="*/ 107449 w 1268"/>
                <a:gd name="T27" fmla="*/ 333937 h 1188"/>
                <a:gd name="T28" fmla="*/ 106368 w 1268"/>
                <a:gd name="T29" fmla="*/ 322435 h 1188"/>
                <a:gd name="T30" fmla="*/ 106368 w 1268"/>
                <a:gd name="T31" fmla="*/ 322435 h 1188"/>
                <a:gd name="T32" fmla="*/ 98796 w 1268"/>
                <a:gd name="T33" fmla="*/ 309494 h 1188"/>
                <a:gd name="T34" fmla="*/ 98796 w 1268"/>
                <a:gd name="T35" fmla="*/ 309494 h 1188"/>
                <a:gd name="T36" fmla="*/ 26682 w 1268"/>
                <a:gd name="T37" fmla="*/ 186559 h 1188"/>
                <a:gd name="T38" fmla="*/ 26682 w 1268"/>
                <a:gd name="T39" fmla="*/ 186559 h 1188"/>
                <a:gd name="T40" fmla="*/ 228239 w 1268"/>
                <a:gd name="T41" fmla="*/ 26600 h 1188"/>
                <a:gd name="T42" fmla="*/ 228239 w 1268"/>
                <a:gd name="T43" fmla="*/ 26600 h 1188"/>
                <a:gd name="T44" fmla="*/ 429797 w 1268"/>
                <a:gd name="T45" fmla="*/ 186559 h 1188"/>
                <a:gd name="T46" fmla="*/ 429797 w 1268"/>
                <a:gd name="T47" fmla="*/ 186559 h 1188"/>
                <a:gd name="T48" fmla="*/ 228239 w 1268"/>
                <a:gd name="T49" fmla="*/ 347237 h 1188"/>
                <a:gd name="T50" fmla="*/ 388692 w 1268"/>
                <a:gd name="T51" fmla="*/ 53559 h 1188"/>
                <a:gd name="T52" fmla="*/ 388692 w 1268"/>
                <a:gd name="T53" fmla="*/ 53559 h 1188"/>
                <a:gd name="T54" fmla="*/ 228239 w 1268"/>
                <a:gd name="T55" fmla="*/ 0 h 1188"/>
                <a:gd name="T56" fmla="*/ 228239 w 1268"/>
                <a:gd name="T57" fmla="*/ 0 h 1188"/>
                <a:gd name="T58" fmla="*/ 67787 w 1268"/>
                <a:gd name="T59" fmla="*/ 53559 h 1188"/>
                <a:gd name="T60" fmla="*/ 67787 w 1268"/>
                <a:gd name="T61" fmla="*/ 53559 h 1188"/>
                <a:gd name="T62" fmla="*/ 0 w 1268"/>
                <a:gd name="T63" fmla="*/ 186559 h 1188"/>
                <a:gd name="T64" fmla="*/ 0 w 1268"/>
                <a:gd name="T65" fmla="*/ 186559 h 1188"/>
                <a:gd name="T66" fmla="*/ 80046 w 1268"/>
                <a:gd name="T67" fmla="*/ 329264 h 1188"/>
                <a:gd name="T68" fmla="*/ 80046 w 1268"/>
                <a:gd name="T69" fmla="*/ 329264 h 1188"/>
                <a:gd name="T70" fmla="*/ 80407 w 1268"/>
                <a:gd name="T71" fmla="*/ 333937 h 1188"/>
                <a:gd name="T72" fmla="*/ 80407 w 1268"/>
                <a:gd name="T73" fmla="*/ 333937 h 1188"/>
                <a:gd name="T74" fmla="*/ 38941 w 1268"/>
                <a:gd name="T75" fmla="*/ 388934 h 1188"/>
                <a:gd name="T76" fmla="*/ 38941 w 1268"/>
                <a:gd name="T77" fmla="*/ 388934 h 1188"/>
                <a:gd name="T78" fmla="*/ 28485 w 1268"/>
                <a:gd name="T79" fmla="*/ 406548 h 1188"/>
                <a:gd name="T80" fmla="*/ 28485 w 1268"/>
                <a:gd name="T81" fmla="*/ 406548 h 1188"/>
                <a:gd name="T82" fmla="*/ 34615 w 1268"/>
                <a:gd name="T83" fmla="*/ 421286 h 1188"/>
                <a:gd name="T84" fmla="*/ 34615 w 1268"/>
                <a:gd name="T85" fmla="*/ 421286 h 1188"/>
                <a:gd name="T86" fmla="*/ 48677 w 1268"/>
                <a:gd name="T87" fmla="*/ 426678 h 1188"/>
                <a:gd name="T88" fmla="*/ 48677 w 1268"/>
                <a:gd name="T89" fmla="*/ 426678 h 1188"/>
                <a:gd name="T90" fmla="*/ 49758 w 1268"/>
                <a:gd name="T91" fmla="*/ 426678 h 1188"/>
                <a:gd name="T92" fmla="*/ 49758 w 1268"/>
                <a:gd name="T93" fmla="*/ 426678 h 1188"/>
                <a:gd name="T94" fmla="*/ 199755 w 1268"/>
                <a:gd name="T95" fmla="*/ 372399 h 1188"/>
                <a:gd name="T96" fmla="*/ 199755 w 1268"/>
                <a:gd name="T97" fmla="*/ 372399 h 1188"/>
                <a:gd name="T98" fmla="*/ 228239 w 1268"/>
                <a:gd name="T99" fmla="*/ 374197 h 1188"/>
                <a:gd name="T100" fmla="*/ 228239 w 1268"/>
                <a:gd name="T101" fmla="*/ 374197 h 1188"/>
                <a:gd name="T102" fmla="*/ 388692 w 1268"/>
                <a:gd name="T103" fmla="*/ 320278 h 1188"/>
                <a:gd name="T104" fmla="*/ 388692 w 1268"/>
                <a:gd name="T105" fmla="*/ 320278 h 1188"/>
                <a:gd name="T106" fmla="*/ 456839 w 1268"/>
                <a:gd name="T107" fmla="*/ 186559 h 1188"/>
                <a:gd name="T108" fmla="*/ 456839 w 1268"/>
                <a:gd name="T109" fmla="*/ 186559 h 1188"/>
                <a:gd name="T110" fmla="*/ 388692 w 1268"/>
                <a:gd name="T111" fmla="*/ 53559 h 11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268" h="1188">
                  <a:moveTo>
                    <a:pt x="633" y="966"/>
                  </a:moveTo>
                  <a:lnTo>
                    <a:pt x="633" y="966"/>
                  </a:lnTo>
                  <a:cubicBezTo>
                    <a:pt x="606" y="966"/>
                    <a:pt x="577" y="965"/>
                    <a:pt x="551" y="961"/>
                  </a:cubicBezTo>
                  <a:cubicBezTo>
                    <a:pt x="535" y="959"/>
                    <a:pt x="522" y="965"/>
                    <a:pt x="510" y="976"/>
                  </a:cubicBezTo>
                  <a:cubicBezTo>
                    <a:pt x="458" y="1026"/>
                    <a:pt x="400" y="1062"/>
                    <a:pt x="332" y="1083"/>
                  </a:cubicBezTo>
                  <a:cubicBezTo>
                    <a:pt x="293" y="1095"/>
                    <a:pt x="251" y="1104"/>
                    <a:pt x="202" y="1108"/>
                  </a:cubicBezTo>
                  <a:cubicBezTo>
                    <a:pt x="221" y="1094"/>
                    <a:pt x="237" y="1076"/>
                    <a:pt x="251" y="1058"/>
                  </a:cubicBezTo>
                  <a:cubicBezTo>
                    <a:pt x="282" y="1018"/>
                    <a:pt x="298" y="974"/>
                    <a:pt x="298" y="929"/>
                  </a:cubicBezTo>
                  <a:cubicBezTo>
                    <a:pt x="298" y="917"/>
                    <a:pt x="296" y="907"/>
                    <a:pt x="295" y="897"/>
                  </a:cubicBezTo>
                  <a:cubicBezTo>
                    <a:pt x="293" y="882"/>
                    <a:pt x="286" y="870"/>
                    <a:pt x="274" y="861"/>
                  </a:cubicBezTo>
                  <a:cubicBezTo>
                    <a:pt x="146" y="777"/>
                    <a:pt x="74" y="651"/>
                    <a:pt x="74" y="519"/>
                  </a:cubicBezTo>
                  <a:cubicBezTo>
                    <a:pt x="74" y="273"/>
                    <a:pt x="324" y="74"/>
                    <a:pt x="633" y="74"/>
                  </a:cubicBezTo>
                  <a:cubicBezTo>
                    <a:pt x="942" y="74"/>
                    <a:pt x="1192" y="273"/>
                    <a:pt x="1192" y="519"/>
                  </a:cubicBezTo>
                  <a:cubicBezTo>
                    <a:pt x="1192" y="766"/>
                    <a:pt x="942" y="966"/>
                    <a:pt x="633" y="966"/>
                  </a:cubicBezTo>
                  <a:close/>
                  <a:moveTo>
                    <a:pt x="1078" y="149"/>
                  </a:moveTo>
                  <a:lnTo>
                    <a:pt x="1078" y="149"/>
                  </a:lnTo>
                  <a:cubicBezTo>
                    <a:pt x="958" y="53"/>
                    <a:pt x="801" y="0"/>
                    <a:pt x="633" y="0"/>
                  </a:cubicBezTo>
                  <a:cubicBezTo>
                    <a:pt x="465" y="0"/>
                    <a:pt x="307" y="53"/>
                    <a:pt x="188" y="149"/>
                  </a:cubicBezTo>
                  <a:cubicBezTo>
                    <a:pt x="67" y="248"/>
                    <a:pt x="0" y="380"/>
                    <a:pt x="0" y="519"/>
                  </a:cubicBezTo>
                  <a:cubicBezTo>
                    <a:pt x="0" y="673"/>
                    <a:pt x="80" y="817"/>
                    <a:pt x="222" y="916"/>
                  </a:cubicBezTo>
                  <a:cubicBezTo>
                    <a:pt x="223" y="920"/>
                    <a:pt x="223" y="925"/>
                    <a:pt x="223" y="929"/>
                  </a:cubicBezTo>
                  <a:cubicBezTo>
                    <a:pt x="223" y="974"/>
                    <a:pt x="193" y="1038"/>
                    <a:pt x="108" y="1082"/>
                  </a:cubicBezTo>
                  <a:cubicBezTo>
                    <a:pt x="91" y="1092"/>
                    <a:pt x="79" y="1110"/>
                    <a:pt x="79" y="1131"/>
                  </a:cubicBezTo>
                  <a:cubicBezTo>
                    <a:pt x="79" y="1147"/>
                    <a:pt x="85" y="1162"/>
                    <a:pt x="96" y="1172"/>
                  </a:cubicBezTo>
                  <a:cubicBezTo>
                    <a:pt x="107" y="1183"/>
                    <a:pt x="120" y="1187"/>
                    <a:pt x="135" y="1187"/>
                  </a:cubicBezTo>
                  <a:cubicBezTo>
                    <a:pt x="137" y="1187"/>
                    <a:pt x="137" y="1187"/>
                    <a:pt x="138" y="1187"/>
                  </a:cubicBezTo>
                  <a:cubicBezTo>
                    <a:pt x="268" y="1183"/>
                    <a:pt x="419" y="1160"/>
                    <a:pt x="554" y="1036"/>
                  </a:cubicBezTo>
                  <a:cubicBezTo>
                    <a:pt x="579" y="1039"/>
                    <a:pt x="606" y="1041"/>
                    <a:pt x="633" y="1041"/>
                  </a:cubicBezTo>
                  <a:cubicBezTo>
                    <a:pt x="801" y="1041"/>
                    <a:pt x="959" y="987"/>
                    <a:pt x="1078" y="891"/>
                  </a:cubicBezTo>
                  <a:cubicBezTo>
                    <a:pt x="1199" y="792"/>
                    <a:pt x="1267" y="660"/>
                    <a:pt x="1267" y="519"/>
                  </a:cubicBezTo>
                  <a:cubicBezTo>
                    <a:pt x="1267" y="380"/>
                    <a:pt x="1199" y="248"/>
                    <a:pt x="1078" y="149"/>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solidFill>
                  <a:schemeClr val="bg1"/>
                </a:solidFill>
              </a:endParaRPr>
            </a:p>
          </p:txBody>
        </p:sp>
        <p:sp>
          <p:nvSpPr>
            <p:cNvPr id="60" name="Freeform 59">
              <a:extLst>
                <a:ext uri="{FF2B5EF4-FFF2-40B4-BE49-F238E27FC236}">
                  <a16:creationId xmlns:a16="http://schemas.microsoft.com/office/drawing/2014/main" id="{D5A4E513-D05C-A5D0-5E9D-E82C9A777D95}"/>
                </a:ext>
              </a:extLst>
            </p:cNvPr>
            <p:cNvSpPr>
              <a:spLocks noChangeArrowheads="1"/>
            </p:cNvSpPr>
            <p:nvPr/>
          </p:nvSpPr>
          <p:spPr bwMode="auto">
            <a:xfrm>
              <a:off x="8877993" y="2629995"/>
              <a:ext cx="640126" cy="325677"/>
            </a:xfrm>
            <a:custGeom>
              <a:avLst/>
              <a:gdLst>
                <a:gd name="T0" fmla="*/ 228144 w 752"/>
                <a:gd name="T1" fmla="*/ 111067 h 383"/>
                <a:gd name="T2" fmla="*/ 244388 w 752"/>
                <a:gd name="T3" fmla="*/ 95200 h 383"/>
                <a:gd name="T4" fmla="*/ 109740 w 752"/>
                <a:gd name="T5" fmla="*/ 111067 h 383"/>
                <a:gd name="T6" fmla="*/ 93857 w 752"/>
                <a:gd name="T7" fmla="*/ 95200 h 383"/>
                <a:gd name="T8" fmla="*/ 109740 w 752"/>
                <a:gd name="T9" fmla="*/ 111067 h 383"/>
                <a:gd name="T10" fmla="*/ 42596 w 752"/>
                <a:gd name="T11" fmla="*/ 27406 h 383"/>
                <a:gd name="T12" fmla="*/ 26352 w 752"/>
                <a:gd name="T13" fmla="*/ 42912 h 383"/>
                <a:gd name="T14" fmla="*/ 162083 w 752"/>
                <a:gd name="T15" fmla="*/ 27406 h 383"/>
                <a:gd name="T16" fmla="*/ 177244 w 752"/>
                <a:gd name="T17" fmla="*/ 42912 h 383"/>
                <a:gd name="T18" fmla="*/ 162083 w 752"/>
                <a:gd name="T19" fmla="*/ 27406 h 383"/>
                <a:gd name="T20" fmla="*/ 225617 w 752"/>
                <a:gd name="T21" fmla="*/ 68515 h 383"/>
                <a:gd name="T22" fmla="*/ 221285 w 752"/>
                <a:gd name="T23" fmla="*/ 68515 h 383"/>
                <a:gd name="T24" fmla="*/ 203597 w 752"/>
                <a:gd name="T25" fmla="*/ 50845 h 383"/>
                <a:gd name="T26" fmla="*/ 204679 w 752"/>
                <a:gd name="T27" fmla="*/ 24882 h 383"/>
                <a:gd name="T28" fmla="*/ 180132 w 752"/>
                <a:gd name="T29" fmla="*/ 0 h 383"/>
                <a:gd name="T30" fmla="*/ 159195 w 752"/>
                <a:gd name="T31" fmla="*/ 0 h 383"/>
                <a:gd name="T32" fmla="*/ 135009 w 752"/>
                <a:gd name="T33" fmla="*/ 45436 h 383"/>
                <a:gd name="T34" fmla="*/ 135731 w 752"/>
                <a:gd name="T35" fmla="*/ 51206 h 383"/>
                <a:gd name="T36" fmla="*/ 118043 w 752"/>
                <a:gd name="T37" fmla="*/ 68876 h 383"/>
                <a:gd name="T38" fmla="*/ 91330 w 752"/>
                <a:gd name="T39" fmla="*/ 68515 h 383"/>
                <a:gd name="T40" fmla="*/ 86637 w 752"/>
                <a:gd name="T41" fmla="*/ 68876 h 383"/>
                <a:gd name="T42" fmla="*/ 68948 w 752"/>
                <a:gd name="T43" fmla="*/ 51206 h 383"/>
                <a:gd name="T44" fmla="*/ 69309 w 752"/>
                <a:gd name="T45" fmla="*/ 24882 h 383"/>
                <a:gd name="T46" fmla="*/ 44762 w 752"/>
                <a:gd name="T47" fmla="*/ 0 h 383"/>
                <a:gd name="T48" fmla="*/ 23825 w 752"/>
                <a:gd name="T49" fmla="*/ 0 h 383"/>
                <a:gd name="T50" fmla="*/ 0 w 752"/>
                <a:gd name="T51" fmla="*/ 45436 h 383"/>
                <a:gd name="T52" fmla="*/ 23825 w 752"/>
                <a:gd name="T53" fmla="*/ 69597 h 383"/>
                <a:gd name="T54" fmla="*/ 44762 w 752"/>
                <a:gd name="T55" fmla="*/ 69597 h 383"/>
                <a:gd name="T56" fmla="*/ 67866 w 752"/>
                <a:gd name="T57" fmla="*/ 87988 h 383"/>
                <a:gd name="T58" fmla="*/ 67144 w 752"/>
                <a:gd name="T59" fmla="*/ 92315 h 383"/>
                <a:gd name="T60" fmla="*/ 67144 w 752"/>
                <a:gd name="T61" fmla="*/ 113230 h 383"/>
                <a:gd name="T62" fmla="*/ 112267 w 752"/>
                <a:gd name="T63" fmla="*/ 137751 h 383"/>
                <a:gd name="T64" fmla="*/ 136814 w 752"/>
                <a:gd name="T65" fmla="*/ 113230 h 383"/>
                <a:gd name="T66" fmla="*/ 136814 w 752"/>
                <a:gd name="T67" fmla="*/ 92315 h 383"/>
                <a:gd name="T68" fmla="*/ 155585 w 752"/>
                <a:gd name="T69" fmla="*/ 69597 h 383"/>
                <a:gd name="T70" fmla="*/ 159195 w 752"/>
                <a:gd name="T71" fmla="*/ 69597 h 383"/>
                <a:gd name="T72" fmla="*/ 180132 w 752"/>
                <a:gd name="T73" fmla="*/ 69597 h 383"/>
                <a:gd name="T74" fmla="*/ 202153 w 752"/>
                <a:gd name="T75" fmla="*/ 87267 h 383"/>
                <a:gd name="T76" fmla="*/ 201431 w 752"/>
                <a:gd name="T77" fmla="*/ 92315 h 383"/>
                <a:gd name="T78" fmla="*/ 201431 w 752"/>
                <a:gd name="T79" fmla="*/ 113230 h 383"/>
                <a:gd name="T80" fmla="*/ 246193 w 752"/>
                <a:gd name="T81" fmla="*/ 137751 h 383"/>
                <a:gd name="T82" fmla="*/ 271101 w 752"/>
                <a:gd name="T83" fmla="*/ 113230 h 383"/>
                <a:gd name="T84" fmla="*/ 271101 w 752"/>
                <a:gd name="T85" fmla="*/ 92315 h 38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52" h="383">
                  <a:moveTo>
                    <a:pt x="677" y="308"/>
                  </a:moveTo>
                  <a:lnTo>
                    <a:pt x="632" y="308"/>
                  </a:lnTo>
                  <a:lnTo>
                    <a:pt x="632" y="264"/>
                  </a:lnTo>
                  <a:lnTo>
                    <a:pt x="677" y="264"/>
                  </a:lnTo>
                  <a:lnTo>
                    <a:pt x="677" y="308"/>
                  </a:lnTo>
                  <a:close/>
                  <a:moveTo>
                    <a:pt x="304" y="308"/>
                  </a:moveTo>
                  <a:lnTo>
                    <a:pt x="260" y="308"/>
                  </a:lnTo>
                  <a:lnTo>
                    <a:pt x="260" y="264"/>
                  </a:lnTo>
                  <a:lnTo>
                    <a:pt x="304" y="264"/>
                  </a:lnTo>
                  <a:lnTo>
                    <a:pt x="304" y="308"/>
                  </a:lnTo>
                  <a:close/>
                  <a:moveTo>
                    <a:pt x="73" y="76"/>
                  </a:moveTo>
                  <a:lnTo>
                    <a:pt x="118" y="76"/>
                  </a:lnTo>
                  <a:lnTo>
                    <a:pt x="118" y="119"/>
                  </a:lnTo>
                  <a:lnTo>
                    <a:pt x="73" y="119"/>
                  </a:lnTo>
                  <a:lnTo>
                    <a:pt x="73" y="76"/>
                  </a:lnTo>
                  <a:close/>
                  <a:moveTo>
                    <a:pt x="449" y="76"/>
                  </a:moveTo>
                  <a:lnTo>
                    <a:pt x="491" y="76"/>
                  </a:lnTo>
                  <a:lnTo>
                    <a:pt x="491" y="119"/>
                  </a:lnTo>
                  <a:lnTo>
                    <a:pt x="449" y="119"/>
                  </a:lnTo>
                  <a:lnTo>
                    <a:pt x="449" y="76"/>
                  </a:lnTo>
                  <a:close/>
                  <a:moveTo>
                    <a:pt x="682" y="190"/>
                  </a:moveTo>
                  <a:lnTo>
                    <a:pt x="625" y="190"/>
                  </a:lnTo>
                  <a:cubicBezTo>
                    <a:pt x="622" y="190"/>
                    <a:pt x="617" y="190"/>
                    <a:pt x="613" y="190"/>
                  </a:cubicBezTo>
                  <a:lnTo>
                    <a:pt x="564" y="141"/>
                  </a:lnTo>
                  <a:cubicBezTo>
                    <a:pt x="565" y="137"/>
                    <a:pt x="567" y="132"/>
                    <a:pt x="567" y="126"/>
                  </a:cubicBezTo>
                  <a:lnTo>
                    <a:pt x="567" y="69"/>
                  </a:lnTo>
                  <a:cubicBezTo>
                    <a:pt x="567" y="32"/>
                    <a:pt x="536" y="0"/>
                    <a:pt x="499" y="0"/>
                  </a:cubicBezTo>
                  <a:lnTo>
                    <a:pt x="441" y="0"/>
                  </a:lnTo>
                  <a:cubicBezTo>
                    <a:pt x="404" y="0"/>
                    <a:pt x="374" y="32"/>
                    <a:pt x="374" y="69"/>
                  </a:cubicBezTo>
                  <a:lnTo>
                    <a:pt x="374" y="126"/>
                  </a:lnTo>
                  <a:cubicBezTo>
                    <a:pt x="374" y="132"/>
                    <a:pt x="374" y="137"/>
                    <a:pt x="376" y="142"/>
                  </a:cubicBezTo>
                  <a:lnTo>
                    <a:pt x="327" y="191"/>
                  </a:lnTo>
                  <a:cubicBezTo>
                    <a:pt x="323" y="190"/>
                    <a:pt x="317" y="190"/>
                    <a:pt x="311" y="190"/>
                  </a:cubicBezTo>
                  <a:lnTo>
                    <a:pt x="253" y="190"/>
                  </a:lnTo>
                  <a:cubicBezTo>
                    <a:pt x="248" y="190"/>
                    <a:pt x="244" y="190"/>
                    <a:pt x="240" y="191"/>
                  </a:cubicBezTo>
                  <a:lnTo>
                    <a:pt x="191" y="142"/>
                  </a:lnTo>
                  <a:cubicBezTo>
                    <a:pt x="191" y="137"/>
                    <a:pt x="192" y="132"/>
                    <a:pt x="192" y="126"/>
                  </a:cubicBezTo>
                  <a:lnTo>
                    <a:pt x="192" y="69"/>
                  </a:lnTo>
                  <a:cubicBezTo>
                    <a:pt x="192" y="32"/>
                    <a:pt x="161" y="0"/>
                    <a:pt x="124" y="0"/>
                  </a:cubicBezTo>
                  <a:lnTo>
                    <a:pt x="66" y="0"/>
                  </a:lnTo>
                  <a:cubicBezTo>
                    <a:pt x="29" y="0"/>
                    <a:pt x="0" y="32"/>
                    <a:pt x="0" y="69"/>
                  </a:cubicBezTo>
                  <a:lnTo>
                    <a:pt x="0" y="126"/>
                  </a:lnTo>
                  <a:cubicBezTo>
                    <a:pt x="0" y="163"/>
                    <a:pt x="29" y="193"/>
                    <a:pt x="66" y="193"/>
                  </a:cubicBezTo>
                  <a:lnTo>
                    <a:pt x="124" y="193"/>
                  </a:lnTo>
                  <a:cubicBezTo>
                    <a:pt x="129" y="193"/>
                    <a:pt x="132" y="193"/>
                    <a:pt x="136" y="193"/>
                  </a:cubicBezTo>
                  <a:lnTo>
                    <a:pt x="188" y="244"/>
                  </a:lnTo>
                  <a:cubicBezTo>
                    <a:pt x="186" y="248"/>
                    <a:pt x="186" y="252"/>
                    <a:pt x="186" y="256"/>
                  </a:cubicBezTo>
                  <a:lnTo>
                    <a:pt x="186" y="314"/>
                  </a:lnTo>
                  <a:cubicBezTo>
                    <a:pt x="186" y="351"/>
                    <a:pt x="216" y="382"/>
                    <a:pt x="253" y="382"/>
                  </a:cubicBezTo>
                  <a:lnTo>
                    <a:pt x="311" y="382"/>
                  </a:lnTo>
                  <a:cubicBezTo>
                    <a:pt x="348" y="382"/>
                    <a:pt x="379" y="351"/>
                    <a:pt x="379" y="314"/>
                  </a:cubicBezTo>
                  <a:lnTo>
                    <a:pt x="379" y="256"/>
                  </a:lnTo>
                  <a:cubicBezTo>
                    <a:pt x="379" y="253"/>
                    <a:pt x="377" y="249"/>
                    <a:pt x="377" y="246"/>
                  </a:cubicBezTo>
                  <a:lnTo>
                    <a:pt x="431" y="193"/>
                  </a:lnTo>
                  <a:cubicBezTo>
                    <a:pt x="434" y="193"/>
                    <a:pt x="438" y="193"/>
                    <a:pt x="441" y="193"/>
                  </a:cubicBezTo>
                  <a:lnTo>
                    <a:pt x="499" y="193"/>
                  </a:lnTo>
                  <a:cubicBezTo>
                    <a:pt x="503" y="193"/>
                    <a:pt x="506" y="193"/>
                    <a:pt x="511" y="193"/>
                  </a:cubicBezTo>
                  <a:lnTo>
                    <a:pt x="560" y="242"/>
                  </a:lnTo>
                  <a:cubicBezTo>
                    <a:pt x="558" y="246"/>
                    <a:pt x="558" y="252"/>
                    <a:pt x="558" y="256"/>
                  </a:cubicBezTo>
                  <a:lnTo>
                    <a:pt x="558" y="314"/>
                  </a:lnTo>
                  <a:cubicBezTo>
                    <a:pt x="558" y="351"/>
                    <a:pt x="588" y="382"/>
                    <a:pt x="625" y="382"/>
                  </a:cubicBezTo>
                  <a:lnTo>
                    <a:pt x="682" y="382"/>
                  </a:lnTo>
                  <a:cubicBezTo>
                    <a:pt x="721" y="382"/>
                    <a:pt x="751" y="351"/>
                    <a:pt x="751" y="314"/>
                  </a:cubicBezTo>
                  <a:lnTo>
                    <a:pt x="751" y="256"/>
                  </a:lnTo>
                  <a:cubicBezTo>
                    <a:pt x="751" y="219"/>
                    <a:pt x="721" y="190"/>
                    <a:pt x="682" y="190"/>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solidFill>
                  <a:schemeClr val="bg1"/>
                </a:solidFill>
              </a:endParaRPr>
            </a:p>
          </p:txBody>
        </p:sp>
      </p:grpSp>
      <p:sp>
        <p:nvSpPr>
          <p:cNvPr id="62" name="Rectángulo 37">
            <a:extLst>
              <a:ext uri="{FF2B5EF4-FFF2-40B4-BE49-F238E27FC236}">
                <a16:creationId xmlns:a16="http://schemas.microsoft.com/office/drawing/2014/main" id="{56F08492-5DBC-EE32-769F-9A0AD57CBA14}"/>
              </a:ext>
            </a:extLst>
          </p:cNvPr>
          <p:cNvSpPr/>
          <p:nvPr/>
        </p:nvSpPr>
        <p:spPr>
          <a:xfrm>
            <a:off x="6094412" y="2730471"/>
            <a:ext cx="6094413" cy="1608613"/>
          </a:xfrm>
          <a:prstGeom prst="rect">
            <a:avLst/>
          </a:prstGeom>
          <a:solidFill>
            <a:schemeClr val="accent6">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nvGrpSpPr>
          <p:cNvPr id="63" name="Group 62">
            <a:extLst>
              <a:ext uri="{FF2B5EF4-FFF2-40B4-BE49-F238E27FC236}">
                <a16:creationId xmlns:a16="http://schemas.microsoft.com/office/drawing/2014/main" id="{C0CB8FB5-6635-FFF1-97B8-239922D20428}"/>
              </a:ext>
            </a:extLst>
          </p:cNvPr>
          <p:cNvGrpSpPr/>
          <p:nvPr/>
        </p:nvGrpSpPr>
        <p:grpSpPr>
          <a:xfrm>
            <a:off x="6569050" y="3350883"/>
            <a:ext cx="393768" cy="367788"/>
            <a:chOff x="8657130" y="2323034"/>
            <a:chExt cx="1078109" cy="1006982"/>
          </a:xfrm>
          <a:solidFill>
            <a:schemeClr val="bg2"/>
          </a:solidFill>
        </p:grpSpPr>
        <p:sp>
          <p:nvSpPr>
            <p:cNvPr id="65" name="Freeform 64">
              <a:extLst>
                <a:ext uri="{FF2B5EF4-FFF2-40B4-BE49-F238E27FC236}">
                  <a16:creationId xmlns:a16="http://schemas.microsoft.com/office/drawing/2014/main" id="{7C76199D-E8C2-7F51-B2BC-7264FA803329}"/>
                </a:ext>
              </a:extLst>
            </p:cNvPr>
            <p:cNvSpPr>
              <a:spLocks noChangeArrowheads="1"/>
            </p:cNvSpPr>
            <p:nvPr/>
          </p:nvSpPr>
          <p:spPr bwMode="auto">
            <a:xfrm>
              <a:off x="8657130" y="2323034"/>
              <a:ext cx="1078109" cy="1006982"/>
            </a:xfrm>
            <a:custGeom>
              <a:avLst/>
              <a:gdLst>
                <a:gd name="T0" fmla="*/ 228239 w 1268"/>
                <a:gd name="T1" fmla="*/ 347237 h 1188"/>
                <a:gd name="T2" fmla="*/ 228239 w 1268"/>
                <a:gd name="T3" fmla="*/ 347237 h 1188"/>
                <a:gd name="T4" fmla="*/ 198673 w 1268"/>
                <a:gd name="T5" fmla="*/ 345440 h 1188"/>
                <a:gd name="T6" fmla="*/ 198673 w 1268"/>
                <a:gd name="T7" fmla="*/ 345440 h 1188"/>
                <a:gd name="T8" fmla="*/ 183890 w 1268"/>
                <a:gd name="T9" fmla="*/ 350832 h 1188"/>
                <a:gd name="T10" fmla="*/ 183890 w 1268"/>
                <a:gd name="T11" fmla="*/ 350832 h 1188"/>
                <a:gd name="T12" fmla="*/ 119709 w 1268"/>
                <a:gd name="T13" fmla="*/ 389294 h 1188"/>
                <a:gd name="T14" fmla="*/ 119709 w 1268"/>
                <a:gd name="T15" fmla="*/ 389294 h 1188"/>
                <a:gd name="T16" fmla="*/ 72835 w 1268"/>
                <a:gd name="T17" fmla="*/ 398280 h 1188"/>
                <a:gd name="T18" fmla="*/ 72835 w 1268"/>
                <a:gd name="T19" fmla="*/ 398280 h 1188"/>
                <a:gd name="T20" fmla="*/ 90503 w 1268"/>
                <a:gd name="T21" fmla="*/ 380307 h 1188"/>
                <a:gd name="T22" fmla="*/ 90503 w 1268"/>
                <a:gd name="T23" fmla="*/ 380307 h 1188"/>
                <a:gd name="T24" fmla="*/ 107449 w 1268"/>
                <a:gd name="T25" fmla="*/ 333937 h 1188"/>
                <a:gd name="T26" fmla="*/ 107449 w 1268"/>
                <a:gd name="T27" fmla="*/ 333937 h 1188"/>
                <a:gd name="T28" fmla="*/ 106368 w 1268"/>
                <a:gd name="T29" fmla="*/ 322435 h 1188"/>
                <a:gd name="T30" fmla="*/ 106368 w 1268"/>
                <a:gd name="T31" fmla="*/ 322435 h 1188"/>
                <a:gd name="T32" fmla="*/ 98796 w 1268"/>
                <a:gd name="T33" fmla="*/ 309494 h 1188"/>
                <a:gd name="T34" fmla="*/ 98796 w 1268"/>
                <a:gd name="T35" fmla="*/ 309494 h 1188"/>
                <a:gd name="T36" fmla="*/ 26682 w 1268"/>
                <a:gd name="T37" fmla="*/ 186559 h 1188"/>
                <a:gd name="T38" fmla="*/ 26682 w 1268"/>
                <a:gd name="T39" fmla="*/ 186559 h 1188"/>
                <a:gd name="T40" fmla="*/ 228239 w 1268"/>
                <a:gd name="T41" fmla="*/ 26600 h 1188"/>
                <a:gd name="T42" fmla="*/ 228239 w 1268"/>
                <a:gd name="T43" fmla="*/ 26600 h 1188"/>
                <a:gd name="T44" fmla="*/ 429797 w 1268"/>
                <a:gd name="T45" fmla="*/ 186559 h 1188"/>
                <a:gd name="T46" fmla="*/ 429797 w 1268"/>
                <a:gd name="T47" fmla="*/ 186559 h 1188"/>
                <a:gd name="T48" fmla="*/ 228239 w 1268"/>
                <a:gd name="T49" fmla="*/ 347237 h 1188"/>
                <a:gd name="T50" fmla="*/ 388692 w 1268"/>
                <a:gd name="T51" fmla="*/ 53559 h 1188"/>
                <a:gd name="T52" fmla="*/ 388692 w 1268"/>
                <a:gd name="T53" fmla="*/ 53559 h 1188"/>
                <a:gd name="T54" fmla="*/ 228239 w 1268"/>
                <a:gd name="T55" fmla="*/ 0 h 1188"/>
                <a:gd name="T56" fmla="*/ 228239 w 1268"/>
                <a:gd name="T57" fmla="*/ 0 h 1188"/>
                <a:gd name="T58" fmla="*/ 67787 w 1268"/>
                <a:gd name="T59" fmla="*/ 53559 h 1188"/>
                <a:gd name="T60" fmla="*/ 67787 w 1268"/>
                <a:gd name="T61" fmla="*/ 53559 h 1188"/>
                <a:gd name="T62" fmla="*/ 0 w 1268"/>
                <a:gd name="T63" fmla="*/ 186559 h 1188"/>
                <a:gd name="T64" fmla="*/ 0 w 1268"/>
                <a:gd name="T65" fmla="*/ 186559 h 1188"/>
                <a:gd name="T66" fmla="*/ 80046 w 1268"/>
                <a:gd name="T67" fmla="*/ 329264 h 1188"/>
                <a:gd name="T68" fmla="*/ 80046 w 1268"/>
                <a:gd name="T69" fmla="*/ 329264 h 1188"/>
                <a:gd name="T70" fmla="*/ 80407 w 1268"/>
                <a:gd name="T71" fmla="*/ 333937 h 1188"/>
                <a:gd name="T72" fmla="*/ 80407 w 1268"/>
                <a:gd name="T73" fmla="*/ 333937 h 1188"/>
                <a:gd name="T74" fmla="*/ 38941 w 1268"/>
                <a:gd name="T75" fmla="*/ 388934 h 1188"/>
                <a:gd name="T76" fmla="*/ 38941 w 1268"/>
                <a:gd name="T77" fmla="*/ 388934 h 1188"/>
                <a:gd name="T78" fmla="*/ 28485 w 1268"/>
                <a:gd name="T79" fmla="*/ 406548 h 1188"/>
                <a:gd name="T80" fmla="*/ 28485 w 1268"/>
                <a:gd name="T81" fmla="*/ 406548 h 1188"/>
                <a:gd name="T82" fmla="*/ 34615 w 1268"/>
                <a:gd name="T83" fmla="*/ 421286 h 1188"/>
                <a:gd name="T84" fmla="*/ 34615 w 1268"/>
                <a:gd name="T85" fmla="*/ 421286 h 1188"/>
                <a:gd name="T86" fmla="*/ 48677 w 1268"/>
                <a:gd name="T87" fmla="*/ 426678 h 1188"/>
                <a:gd name="T88" fmla="*/ 48677 w 1268"/>
                <a:gd name="T89" fmla="*/ 426678 h 1188"/>
                <a:gd name="T90" fmla="*/ 49758 w 1268"/>
                <a:gd name="T91" fmla="*/ 426678 h 1188"/>
                <a:gd name="T92" fmla="*/ 49758 w 1268"/>
                <a:gd name="T93" fmla="*/ 426678 h 1188"/>
                <a:gd name="T94" fmla="*/ 199755 w 1268"/>
                <a:gd name="T95" fmla="*/ 372399 h 1188"/>
                <a:gd name="T96" fmla="*/ 199755 w 1268"/>
                <a:gd name="T97" fmla="*/ 372399 h 1188"/>
                <a:gd name="T98" fmla="*/ 228239 w 1268"/>
                <a:gd name="T99" fmla="*/ 374197 h 1188"/>
                <a:gd name="T100" fmla="*/ 228239 w 1268"/>
                <a:gd name="T101" fmla="*/ 374197 h 1188"/>
                <a:gd name="T102" fmla="*/ 388692 w 1268"/>
                <a:gd name="T103" fmla="*/ 320278 h 1188"/>
                <a:gd name="T104" fmla="*/ 388692 w 1268"/>
                <a:gd name="T105" fmla="*/ 320278 h 1188"/>
                <a:gd name="T106" fmla="*/ 456839 w 1268"/>
                <a:gd name="T107" fmla="*/ 186559 h 1188"/>
                <a:gd name="T108" fmla="*/ 456839 w 1268"/>
                <a:gd name="T109" fmla="*/ 186559 h 1188"/>
                <a:gd name="T110" fmla="*/ 388692 w 1268"/>
                <a:gd name="T111" fmla="*/ 53559 h 11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268" h="1188">
                  <a:moveTo>
                    <a:pt x="633" y="966"/>
                  </a:moveTo>
                  <a:lnTo>
                    <a:pt x="633" y="966"/>
                  </a:lnTo>
                  <a:cubicBezTo>
                    <a:pt x="606" y="966"/>
                    <a:pt x="577" y="965"/>
                    <a:pt x="551" y="961"/>
                  </a:cubicBezTo>
                  <a:cubicBezTo>
                    <a:pt x="535" y="959"/>
                    <a:pt x="522" y="965"/>
                    <a:pt x="510" y="976"/>
                  </a:cubicBezTo>
                  <a:cubicBezTo>
                    <a:pt x="458" y="1026"/>
                    <a:pt x="400" y="1062"/>
                    <a:pt x="332" y="1083"/>
                  </a:cubicBezTo>
                  <a:cubicBezTo>
                    <a:pt x="293" y="1095"/>
                    <a:pt x="251" y="1104"/>
                    <a:pt x="202" y="1108"/>
                  </a:cubicBezTo>
                  <a:cubicBezTo>
                    <a:pt x="221" y="1094"/>
                    <a:pt x="237" y="1076"/>
                    <a:pt x="251" y="1058"/>
                  </a:cubicBezTo>
                  <a:cubicBezTo>
                    <a:pt x="282" y="1018"/>
                    <a:pt x="298" y="974"/>
                    <a:pt x="298" y="929"/>
                  </a:cubicBezTo>
                  <a:cubicBezTo>
                    <a:pt x="298" y="917"/>
                    <a:pt x="296" y="907"/>
                    <a:pt x="295" y="897"/>
                  </a:cubicBezTo>
                  <a:cubicBezTo>
                    <a:pt x="293" y="882"/>
                    <a:pt x="286" y="870"/>
                    <a:pt x="274" y="861"/>
                  </a:cubicBezTo>
                  <a:cubicBezTo>
                    <a:pt x="146" y="777"/>
                    <a:pt x="74" y="651"/>
                    <a:pt x="74" y="519"/>
                  </a:cubicBezTo>
                  <a:cubicBezTo>
                    <a:pt x="74" y="273"/>
                    <a:pt x="324" y="74"/>
                    <a:pt x="633" y="74"/>
                  </a:cubicBezTo>
                  <a:cubicBezTo>
                    <a:pt x="942" y="74"/>
                    <a:pt x="1192" y="273"/>
                    <a:pt x="1192" y="519"/>
                  </a:cubicBezTo>
                  <a:cubicBezTo>
                    <a:pt x="1192" y="766"/>
                    <a:pt x="942" y="966"/>
                    <a:pt x="633" y="966"/>
                  </a:cubicBezTo>
                  <a:close/>
                  <a:moveTo>
                    <a:pt x="1078" y="149"/>
                  </a:moveTo>
                  <a:lnTo>
                    <a:pt x="1078" y="149"/>
                  </a:lnTo>
                  <a:cubicBezTo>
                    <a:pt x="958" y="53"/>
                    <a:pt x="801" y="0"/>
                    <a:pt x="633" y="0"/>
                  </a:cubicBezTo>
                  <a:cubicBezTo>
                    <a:pt x="465" y="0"/>
                    <a:pt x="307" y="53"/>
                    <a:pt x="188" y="149"/>
                  </a:cubicBezTo>
                  <a:cubicBezTo>
                    <a:pt x="67" y="248"/>
                    <a:pt x="0" y="380"/>
                    <a:pt x="0" y="519"/>
                  </a:cubicBezTo>
                  <a:cubicBezTo>
                    <a:pt x="0" y="673"/>
                    <a:pt x="80" y="817"/>
                    <a:pt x="222" y="916"/>
                  </a:cubicBezTo>
                  <a:cubicBezTo>
                    <a:pt x="223" y="920"/>
                    <a:pt x="223" y="925"/>
                    <a:pt x="223" y="929"/>
                  </a:cubicBezTo>
                  <a:cubicBezTo>
                    <a:pt x="223" y="974"/>
                    <a:pt x="193" y="1038"/>
                    <a:pt x="108" y="1082"/>
                  </a:cubicBezTo>
                  <a:cubicBezTo>
                    <a:pt x="91" y="1092"/>
                    <a:pt x="79" y="1110"/>
                    <a:pt x="79" y="1131"/>
                  </a:cubicBezTo>
                  <a:cubicBezTo>
                    <a:pt x="79" y="1147"/>
                    <a:pt x="85" y="1162"/>
                    <a:pt x="96" y="1172"/>
                  </a:cubicBezTo>
                  <a:cubicBezTo>
                    <a:pt x="107" y="1183"/>
                    <a:pt x="120" y="1187"/>
                    <a:pt x="135" y="1187"/>
                  </a:cubicBezTo>
                  <a:cubicBezTo>
                    <a:pt x="137" y="1187"/>
                    <a:pt x="137" y="1187"/>
                    <a:pt x="138" y="1187"/>
                  </a:cubicBezTo>
                  <a:cubicBezTo>
                    <a:pt x="268" y="1183"/>
                    <a:pt x="419" y="1160"/>
                    <a:pt x="554" y="1036"/>
                  </a:cubicBezTo>
                  <a:cubicBezTo>
                    <a:pt x="579" y="1039"/>
                    <a:pt x="606" y="1041"/>
                    <a:pt x="633" y="1041"/>
                  </a:cubicBezTo>
                  <a:cubicBezTo>
                    <a:pt x="801" y="1041"/>
                    <a:pt x="959" y="987"/>
                    <a:pt x="1078" y="891"/>
                  </a:cubicBezTo>
                  <a:cubicBezTo>
                    <a:pt x="1199" y="792"/>
                    <a:pt x="1267" y="660"/>
                    <a:pt x="1267" y="519"/>
                  </a:cubicBezTo>
                  <a:cubicBezTo>
                    <a:pt x="1267" y="380"/>
                    <a:pt x="1199" y="248"/>
                    <a:pt x="1078" y="149"/>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solidFill>
                  <a:schemeClr val="bg1"/>
                </a:solidFill>
              </a:endParaRPr>
            </a:p>
          </p:txBody>
        </p:sp>
        <p:sp>
          <p:nvSpPr>
            <p:cNvPr id="66" name="Freeform 65">
              <a:extLst>
                <a:ext uri="{FF2B5EF4-FFF2-40B4-BE49-F238E27FC236}">
                  <a16:creationId xmlns:a16="http://schemas.microsoft.com/office/drawing/2014/main" id="{6AED790C-5609-F858-2B33-FAA3E0895875}"/>
                </a:ext>
              </a:extLst>
            </p:cNvPr>
            <p:cNvSpPr>
              <a:spLocks noChangeArrowheads="1"/>
            </p:cNvSpPr>
            <p:nvPr/>
          </p:nvSpPr>
          <p:spPr bwMode="auto">
            <a:xfrm>
              <a:off x="8877993" y="2629995"/>
              <a:ext cx="640126" cy="325677"/>
            </a:xfrm>
            <a:custGeom>
              <a:avLst/>
              <a:gdLst>
                <a:gd name="T0" fmla="*/ 228144 w 752"/>
                <a:gd name="T1" fmla="*/ 111067 h 383"/>
                <a:gd name="T2" fmla="*/ 244388 w 752"/>
                <a:gd name="T3" fmla="*/ 95200 h 383"/>
                <a:gd name="T4" fmla="*/ 109740 w 752"/>
                <a:gd name="T5" fmla="*/ 111067 h 383"/>
                <a:gd name="T6" fmla="*/ 93857 w 752"/>
                <a:gd name="T7" fmla="*/ 95200 h 383"/>
                <a:gd name="T8" fmla="*/ 109740 w 752"/>
                <a:gd name="T9" fmla="*/ 111067 h 383"/>
                <a:gd name="T10" fmla="*/ 42596 w 752"/>
                <a:gd name="T11" fmla="*/ 27406 h 383"/>
                <a:gd name="T12" fmla="*/ 26352 w 752"/>
                <a:gd name="T13" fmla="*/ 42912 h 383"/>
                <a:gd name="T14" fmla="*/ 162083 w 752"/>
                <a:gd name="T15" fmla="*/ 27406 h 383"/>
                <a:gd name="T16" fmla="*/ 177244 w 752"/>
                <a:gd name="T17" fmla="*/ 42912 h 383"/>
                <a:gd name="T18" fmla="*/ 162083 w 752"/>
                <a:gd name="T19" fmla="*/ 27406 h 383"/>
                <a:gd name="T20" fmla="*/ 225617 w 752"/>
                <a:gd name="T21" fmla="*/ 68515 h 383"/>
                <a:gd name="T22" fmla="*/ 221285 w 752"/>
                <a:gd name="T23" fmla="*/ 68515 h 383"/>
                <a:gd name="T24" fmla="*/ 203597 w 752"/>
                <a:gd name="T25" fmla="*/ 50845 h 383"/>
                <a:gd name="T26" fmla="*/ 204679 w 752"/>
                <a:gd name="T27" fmla="*/ 24882 h 383"/>
                <a:gd name="T28" fmla="*/ 180132 w 752"/>
                <a:gd name="T29" fmla="*/ 0 h 383"/>
                <a:gd name="T30" fmla="*/ 159195 w 752"/>
                <a:gd name="T31" fmla="*/ 0 h 383"/>
                <a:gd name="T32" fmla="*/ 135009 w 752"/>
                <a:gd name="T33" fmla="*/ 45436 h 383"/>
                <a:gd name="T34" fmla="*/ 135731 w 752"/>
                <a:gd name="T35" fmla="*/ 51206 h 383"/>
                <a:gd name="T36" fmla="*/ 118043 w 752"/>
                <a:gd name="T37" fmla="*/ 68876 h 383"/>
                <a:gd name="T38" fmla="*/ 91330 w 752"/>
                <a:gd name="T39" fmla="*/ 68515 h 383"/>
                <a:gd name="T40" fmla="*/ 86637 w 752"/>
                <a:gd name="T41" fmla="*/ 68876 h 383"/>
                <a:gd name="T42" fmla="*/ 68948 w 752"/>
                <a:gd name="T43" fmla="*/ 51206 h 383"/>
                <a:gd name="T44" fmla="*/ 69309 w 752"/>
                <a:gd name="T45" fmla="*/ 24882 h 383"/>
                <a:gd name="T46" fmla="*/ 44762 w 752"/>
                <a:gd name="T47" fmla="*/ 0 h 383"/>
                <a:gd name="T48" fmla="*/ 23825 w 752"/>
                <a:gd name="T49" fmla="*/ 0 h 383"/>
                <a:gd name="T50" fmla="*/ 0 w 752"/>
                <a:gd name="T51" fmla="*/ 45436 h 383"/>
                <a:gd name="T52" fmla="*/ 23825 w 752"/>
                <a:gd name="T53" fmla="*/ 69597 h 383"/>
                <a:gd name="T54" fmla="*/ 44762 w 752"/>
                <a:gd name="T55" fmla="*/ 69597 h 383"/>
                <a:gd name="T56" fmla="*/ 67866 w 752"/>
                <a:gd name="T57" fmla="*/ 87988 h 383"/>
                <a:gd name="T58" fmla="*/ 67144 w 752"/>
                <a:gd name="T59" fmla="*/ 92315 h 383"/>
                <a:gd name="T60" fmla="*/ 67144 w 752"/>
                <a:gd name="T61" fmla="*/ 113230 h 383"/>
                <a:gd name="T62" fmla="*/ 112267 w 752"/>
                <a:gd name="T63" fmla="*/ 137751 h 383"/>
                <a:gd name="T64" fmla="*/ 136814 w 752"/>
                <a:gd name="T65" fmla="*/ 113230 h 383"/>
                <a:gd name="T66" fmla="*/ 136814 w 752"/>
                <a:gd name="T67" fmla="*/ 92315 h 383"/>
                <a:gd name="T68" fmla="*/ 155585 w 752"/>
                <a:gd name="T69" fmla="*/ 69597 h 383"/>
                <a:gd name="T70" fmla="*/ 159195 w 752"/>
                <a:gd name="T71" fmla="*/ 69597 h 383"/>
                <a:gd name="T72" fmla="*/ 180132 w 752"/>
                <a:gd name="T73" fmla="*/ 69597 h 383"/>
                <a:gd name="T74" fmla="*/ 202153 w 752"/>
                <a:gd name="T75" fmla="*/ 87267 h 383"/>
                <a:gd name="T76" fmla="*/ 201431 w 752"/>
                <a:gd name="T77" fmla="*/ 92315 h 383"/>
                <a:gd name="T78" fmla="*/ 201431 w 752"/>
                <a:gd name="T79" fmla="*/ 113230 h 383"/>
                <a:gd name="T80" fmla="*/ 246193 w 752"/>
                <a:gd name="T81" fmla="*/ 137751 h 383"/>
                <a:gd name="T82" fmla="*/ 271101 w 752"/>
                <a:gd name="T83" fmla="*/ 113230 h 383"/>
                <a:gd name="T84" fmla="*/ 271101 w 752"/>
                <a:gd name="T85" fmla="*/ 92315 h 38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52" h="383">
                  <a:moveTo>
                    <a:pt x="677" y="308"/>
                  </a:moveTo>
                  <a:lnTo>
                    <a:pt x="632" y="308"/>
                  </a:lnTo>
                  <a:lnTo>
                    <a:pt x="632" y="264"/>
                  </a:lnTo>
                  <a:lnTo>
                    <a:pt x="677" y="264"/>
                  </a:lnTo>
                  <a:lnTo>
                    <a:pt x="677" y="308"/>
                  </a:lnTo>
                  <a:close/>
                  <a:moveTo>
                    <a:pt x="304" y="308"/>
                  </a:moveTo>
                  <a:lnTo>
                    <a:pt x="260" y="308"/>
                  </a:lnTo>
                  <a:lnTo>
                    <a:pt x="260" y="264"/>
                  </a:lnTo>
                  <a:lnTo>
                    <a:pt x="304" y="264"/>
                  </a:lnTo>
                  <a:lnTo>
                    <a:pt x="304" y="308"/>
                  </a:lnTo>
                  <a:close/>
                  <a:moveTo>
                    <a:pt x="73" y="76"/>
                  </a:moveTo>
                  <a:lnTo>
                    <a:pt x="118" y="76"/>
                  </a:lnTo>
                  <a:lnTo>
                    <a:pt x="118" y="119"/>
                  </a:lnTo>
                  <a:lnTo>
                    <a:pt x="73" y="119"/>
                  </a:lnTo>
                  <a:lnTo>
                    <a:pt x="73" y="76"/>
                  </a:lnTo>
                  <a:close/>
                  <a:moveTo>
                    <a:pt x="449" y="76"/>
                  </a:moveTo>
                  <a:lnTo>
                    <a:pt x="491" y="76"/>
                  </a:lnTo>
                  <a:lnTo>
                    <a:pt x="491" y="119"/>
                  </a:lnTo>
                  <a:lnTo>
                    <a:pt x="449" y="119"/>
                  </a:lnTo>
                  <a:lnTo>
                    <a:pt x="449" y="76"/>
                  </a:lnTo>
                  <a:close/>
                  <a:moveTo>
                    <a:pt x="682" y="190"/>
                  </a:moveTo>
                  <a:lnTo>
                    <a:pt x="625" y="190"/>
                  </a:lnTo>
                  <a:cubicBezTo>
                    <a:pt x="622" y="190"/>
                    <a:pt x="617" y="190"/>
                    <a:pt x="613" y="190"/>
                  </a:cubicBezTo>
                  <a:lnTo>
                    <a:pt x="564" y="141"/>
                  </a:lnTo>
                  <a:cubicBezTo>
                    <a:pt x="565" y="137"/>
                    <a:pt x="567" y="132"/>
                    <a:pt x="567" y="126"/>
                  </a:cubicBezTo>
                  <a:lnTo>
                    <a:pt x="567" y="69"/>
                  </a:lnTo>
                  <a:cubicBezTo>
                    <a:pt x="567" y="32"/>
                    <a:pt x="536" y="0"/>
                    <a:pt x="499" y="0"/>
                  </a:cubicBezTo>
                  <a:lnTo>
                    <a:pt x="441" y="0"/>
                  </a:lnTo>
                  <a:cubicBezTo>
                    <a:pt x="404" y="0"/>
                    <a:pt x="374" y="32"/>
                    <a:pt x="374" y="69"/>
                  </a:cubicBezTo>
                  <a:lnTo>
                    <a:pt x="374" y="126"/>
                  </a:lnTo>
                  <a:cubicBezTo>
                    <a:pt x="374" y="132"/>
                    <a:pt x="374" y="137"/>
                    <a:pt x="376" y="142"/>
                  </a:cubicBezTo>
                  <a:lnTo>
                    <a:pt x="327" y="191"/>
                  </a:lnTo>
                  <a:cubicBezTo>
                    <a:pt x="323" y="190"/>
                    <a:pt x="317" y="190"/>
                    <a:pt x="311" y="190"/>
                  </a:cubicBezTo>
                  <a:lnTo>
                    <a:pt x="253" y="190"/>
                  </a:lnTo>
                  <a:cubicBezTo>
                    <a:pt x="248" y="190"/>
                    <a:pt x="244" y="190"/>
                    <a:pt x="240" y="191"/>
                  </a:cubicBezTo>
                  <a:lnTo>
                    <a:pt x="191" y="142"/>
                  </a:lnTo>
                  <a:cubicBezTo>
                    <a:pt x="191" y="137"/>
                    <a:pt x="192" y="132"/>
                    <a:pt x="192" y="126"/>
                  </a:cubicBezTo>
                  <a:lnTo>
                    <a:pt x="192" y="69"/>
                  </a:lnTo>
                  <a:cubicBezTo>
                    <a:pt x="192" y="32"/>
                    <a:pt x="161" y="0"/>
                    <a:pt x="124" y="0"/>
                  </a:cubicBezTo>
                  <a:lnTo>
                    <a:pt x="66" y="0"/>
                  </a:lnTo>
                  <a:cubicBezTo>
                    <a:pt x="29" y="0"/>
                    <a:pt x="0" y="32"/>
                    <a:pt x="0" y="69"/>
                  </a:cubicBezTo>
                  <a:lnTo>
                    <a:pt x="0" y="126"/>
                  </a:lnTo>
                  <a:cubicBezTo>
                    <a:pt x="0" y="163"/>
                    <a:pt x="29" y="193"/>
                    <a:pt x="66" y="193"/>
                  </a:cubicBezTo>
                  <a:lnTo>
                    <a:pt x="124" y="193"/>
                  </a:lnTo>
                  <a:cubicBezTo>
                    <a:pt x="129" y="193"/>
                    <a:pt x="132" y="193"/>
                    <a:pt x="136" y="193"/>
                  </a:cubicBezTo>
                  <a:lnTo>
                    <a:pt x="188" y="244"/>
                  </a:lnTo>
                  <a:cubicBezTo>
                    <a:pt x="186" y="248"/>
                    <a:pt x="186" y="252"/>
                    <a:pt x="186" y="256"/>
                  </a:cubicBezTo>
                  <a:lnTo>
                    <a:pt x="186" y="314"/>
                  </a:lnTo>
                  <a:cubicBezTo>
                    <a:pt x="186" y="351"/>
                    <a:pt x="216" y="382"/>
                    <a:pt x="253" y="382"/>
                  </a:cubicBezTo>
                  <a:lnTo>
                    <a:pt x="311" y="382"/>
                  </a:lnTo>
                  <a:cubicBezTo>
                    <a:pt x="348" y="382"/>
                    <a:pt x="379" y="351"/>
                    <a:pt x="379" y="314"/>
                  </a:cubicBezTo>
                  <a:lnTo>
                    <a:pt x="379" y="256"/>
                  </a:lnTo>
                  <a:cubicBezTo>
                    <a:pt x="379" y="253"/>
                    <a:pt x="377" y="249"/>
                    <a:pt x="377" y="246"/>
                  </a:cubicBezTo>
                  <a:lnTo>
                    <a:pt x="431" y="193"/>
                  </a:lnTo>
                  <a:cubicBezTo>
                    <a:pt x="434" y="193"/>
                    <a:pt x="438" y="193"/>
                    <a:pt x="441" y="193"/>
                  </a:cubicBezTo>
                  <a:lnTo>
                    <a:pt x="499" y="193"/>
                  </a:lnTo>
                  <a:cubicBezTo>
                    <a:pt x="503" y="193"/>
                    <a:pt x="506" y="193"/>
                    <a:pt x="511" y="193"/>
                  </a:cubicBezTo>
                  <a:lnTo>
                    <a:pt x="560" y="242"/>
                  </a:lnTo>
                  <a:cubicBezTo>
                    <a:pt x="558" y="246"/>
                    <a:pt x="558" y="252"/>
                    <a:pt x="558" y="256"/>
                  </a:cubicBezTo>
                  <a:lnTo>
                    <a:pt x="558" y="314"/>
                  </a:lnTo>
                  <a:cubicBezTo>
                    <a:pt x="558" y="351"/>
                    <a:pt x="588" y="382"/>
                    <a:pt x="625" y="382"/>
                  </a:cubicBezTo>
                  <a:lnTo>
                    <a:pt x="682" y="382"/>
                  </a:lnTo>
                  <a:cubicBezTo>
                    <a:pt x="721" y="382"/>
                    <a:pt x="751" y="351"/>
                    <a:pt x="751" y="314"/>
                  </a:cubicBezTo>
                  <a:lnTo>
                    <a:pt x="751" y="256"/>
                  </a:lnTo>
                  <a:cubicBezTo>
                    <a:pt x="751" y="219"/>
                    <a:pt x="721" y="190"/>
                    <a:pt x="682" y="190"/>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solidFill>
                  <a:schemeClr val="bg1"/>
                </a:solidFill>
              </a:endParaRPr>
            </a:p>
          </p:txBody>
        </p:sp>
      </p:grpSp>
      <p:sp>
        <p:nvSpPr>
          <p:cNvPr id="68" name="Rectángulo 37">
            <a:extLst>
              <a:ext uri="{FF2B5EF4-FFF2-40B4-BE49-F238E27FC236}">
                <a16:creationId xmlns:a16="http://schemas.microsoft.com/office/drawing/2014/main" id="{960806B5-72C5-7091-B6CF-3995AAB8CD4B}"/>
              </a:ext>
            </a:extLst>
          </p:cNvPr>
          <p:cNvSpPr/>
          <p:nvPr/>
        </p:nvSpPr>
        <p:spPr>
          <a:xfrm>
            <a:off x="6094412" y="942119"/>
            <a:ext cx="6094413" cy="1608613"/>
          </a:xfrm>
          <a:prstGeom prst="rect">
            <a:avLst/>
          </a:prstGeom>
          <a:solidFill>
            <a:schemeClr val="accent6">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nvGrpSpPr>
          <p:cNvPr id="69" name="Group 68">
            <a:extLst>
              <a:ext uri="{FF2B5EF4-FFF2-40B4-BE49-F238E27FC236}">
                <a16:creationId xmlns:a16="http://schemas.microsoft.com/office/drawing/2014/main" id="{AC8694D0-4CEB-06D9-7955-6B344607D844}"/>
              </a:ext>
            </a:extLst>
          </p:cNvPr>
          <p:cNvGrpSpPr/>
          <p:nvPr/>
        </p:nvGrpSpPr>
        <p:grpSpPr>
          <a:xfrm>
            <a:off x="6569050" y="1562531"/>
            <a:ext cx="393768" cy="367788"/>
            <a:chOff x="8657130" y="2323034"/>
            <a:chExt cx="1078109" cy="1006982"/>
          </a:xfrm>
          <a:solidFill>
            <a:schemeClr val="bg2"/>
          </a:solidFill>
        </p:grpSpPr>
        <p:sp>
          <p:nvSpPr>
            <p:cNvPr id="71" name="Freeform 70">
              <a:extLst>
                <a:ext uri="{FF2B5EF4-FFF2-40B4-BE49-F238E27FC236}">
                  <a16:creationId xmlns:a16="http://schemas.microsoft.com/office/drawing/2014/main" id="{CD4B71D9-59A8-ADB8-25ED-98E6A5646432}"/>
                </a:ext>
              </a:extLst>
            </p:cNvPr>
            <p:cNvSpPr>
              <a:spLocks noChangeArrowheads="1"/>
            </p:cNvSpPr>
            <p:nvPr/>
          </p:nvSpPr>
          <p:spPr bwMode="auto">
            <a:xfrm>
              <a:off x="8657130" y="2323034"/>
              <a:ext cx="1078109" cy="1006982"/>
            </a:xfrm>
            <a:custGeom>
              <a:avLst/>
              <a:gdLst>
                <a:gd name="T0" fmla="*/ 228239 w 1268"/>
                <a:gd name="T1" fmla="*/ 347237 h 1188"/>
                <a:gd name="T2" fmla="*/ 228239 w 1268"/>
                <a:gd name="T3" fmla="*/ 347237 h 1188"/>
                <a:gd name="T4" fmla="*/ 198673 w 1268"/>
                <a:gd name="T5" fmla="*/ 345440 h 1188"/>
                <a:gd name="T6" fmla="*/ 198673 w 1268"/>
                <a:gd name="T7" fmla="*/ 345440 h 1188"/>
                <a:gd name="T8" fmla="*/ 183890 w 1268"/>
                <a:gd name="T9" fmla="*/ 350832 h 1188"/>
                <a:gd name="T10" fmla="*/ 183890 w 1268"/>
                <a:gd name="T11" fmla="*/ 350832 h 1188"/>
                <a:gd name="T12" fmla="*/ 119709 w 1268"/>
                <a:gd name="T13" fmla="*/ 389294 h 1188"/>
                <a:gd name="T14" fmla="*/ 119709 w 1268"/>
                <a:gd name="T15" fmla="*/ 389294 h 1188"/>
                <a:gd name="T16" fmla="*/ 72835 w 1268"/>
                <a:gd name="T17" fmla="*/ 398280 h 1188"/>
                <a:gd name="T18" fmla="*/ 72835 w 1268"/>
                <a:gd name="T19" fmla="*/ 398280 h 1188"/>
                <a:gd name="T20" fmla="*/ 90503 w 1268"/>
                <a:gd name="T21" fmla="*/ 380307 h 1188"/>
                <a:gd name="T22" fmla="*/ 90503 w 1268"/>
                <a:gd name="T23" fmla="*/ 380307 h 1188"/>
                <a:gd name="T24" fmla="*/ 107449 w 1268"/>
                <a:gd name="T25" fmla="*/ 333937 h 1188"/>
                <a:gd name="T26" fmla="*/ 107449 w 1268"/>
                <a:gd name="T27" fmla="*/ 333937 h 1188"/>
                <a:gd name="T28" fmla="*/ 106368 w 1268"/>
                <a:gd name="T29" fmla="*/ 322435 h 1188"/>
                <a:gd name="T30" fmla="*/ 106368 w 1268"/>
                <a:gd name="T31" fmla="*/ 322435 h 1188"/>
                <a:gd name="T32" fmla="*/ 98796 w 1268"/>
                <a:gd name="T33" fmla="*/ 309494 h 1188"/>
                <a:gd name="T34" fmla="*/ 98796 w 1268"/>
                <a:gd name="T35" fmla="*/ 309494 h 1188"/>
                <a:gd name="T36" fmla="*/ 26682 w 1268"/>
                <a:gd name="T37" fmla="*/ 186559 h 1188"/>
                <a:gd name="T38" fmla="*/ 26682 w 1268"/>
                <a:gd name="T39" fmla="*/ 186559 h 1188"/>
                <a:gd name="T40" fmla="*/ 228239 w 1268"/>
                <a:gd name="T41" fmla="*/ 26600 h 1188"/>
                <a:gd name="T42" fmla="*/ 228239 w 1268"/>
                <a:gd name="T43" fmla="*/ 26600 h 1188"/>
                <a:gd name="T44" fmla="*/ 429797 w 1268"/>
                <a:gd name="T45" fmla="*/ 186559 h 1188"/>
                <a:gd name="T46" fmla="*/ 429797 w 1268"/>
                <a:gd name="T47" fmla="*/ 186559 h 1188"/>
                <a:gd name="T48" fmla="*/ 228239 w 1268"/>
                <a:gd name="T49" fmla="*/ 347237 h 1188"/>
                <a:gd name="T50" fmla="*/ 388692 w 1268"/>
                <a:gd name="T51" fmla="*/ 53559 h 1188"/>
                <a:gd name="T52" fmla="*/ 388692 w 1268"/>
                <a:gd name="T53" fmla="*/ 53559 h 1188"/>
                <a:gd name="T54" fmla="*/ 228239 w 1268"/>
                <a:gd name="T55" fmla="*/ 0 h 1188"/>
                <a:gd name="T56" fmla="*/ 228239 w 1268"/>
                <a:gd name="T57" fmla="*/ 0 h 1188"/>
                <a:gd name="T58" fmla="*/ 67787 w 1268"/>
                <a:gd name="T59" fmla="*/ 53559 h 1188"/>
                <a:gd name="T60" fmla="*/ 67787 w 1268"/>
                <a:gd name="T61" fmla="*/ 53559 h 1188"/>
                <a:gd name="T62" fmla="*/ 0 w 1268"/>
                <a:gd name="T63" fmla="*/ 186559 h 1188"/>
                <a:gd name="T64" fmla="*/ 0 w 1268"/>
                <a:gd name="T65" fmla="*/ 186559 h 1188"/>
                <a:gd name="T66" fmla="*/ 80046 w 1268"/>
                <a:gd name="T67" fmla="*/ 329264 h 1188"/>
                <a:gd name="T68" fmla="*/ 80046 w 1268"/>
                <a:gd name="T69" fmla="*/ 329264 h 1188"/>
                <a:gd name="T70" fmla="*/ 80407 w 1268"/>
                <a:gd name="T71" fmla="*/ 333937 h 1188"/>
                <a:gd name="T72" fmla="*/ 80407 w 1268"/>
                <a:gd name="T73" fmla="*/ 333937 h 1188"/>
                <a:gd name="T74" fmla="*/ 38941 w 1268"/>
                <a:gd name="T75" fmla="*/ 388934 h 1188"/>
                <a:gd name="T76" fmla="*/ 38941 w 1268"/>
                <a:gd name="T77" fmla="*/ 388934 h 1188"/>
                <a:gd name="T78" fmla="*/ 28485 w 1268"/>
                <a:gd name="T79" fmla="*/ 406548 h 1188"/>
                <a:gd name="T80" fmla="*/ 28485 w 1268"/>
                <a:gd name="T81" fmla="*/ 406548 h 1188"/>
                <a:gd name="T82" fmla="*/ 34615 w 1268"/>
                <a:gd name="T83" fmla="*/ 421286 h 1188"/>
                <a:gd name="T84" fmla="*/ 34615 w 1268"/>
                <a:gd name="T85" fmla="*/ 421286 h 1188"/>
                <a:gd name="T86" fmla="*/ 48677 w 1268"/>
                <a:gd name="T87" fmla="*/ 426678 h 1188"/>
                <a:gd name="T88" fmla="*/ 48677 w 1268"/>
                <a:gd name="T89" fmla="*/ 426678 h 1188"/>
                <a:gd name="T90" fmla="*/ 49758 w 1268"/>
                <a:gd name="T91" fmla="*/ 426678 h 1188"/>
                <a:gd name="T92" fmla="*/ 49758 w 1268"/>
                <a:gd name="T93" fmla="*/ 426678 h 1188"/>
                <a:gd name="T94" fmla="*/ 199755 w 1268"/>
                <a:gd name="T95" fmla="*/ 372399 h 1188"/>
                <a:gd name="T96" fmla="*/ 199755 w 1268"/>
                <a:gd name="T97" fmla="*/ 372399 h 1188"/>
                <a:gd name="T98" fmla="*/ 228239 w 1268"/>
                <a:gd name="T99" fmla="*/ 374197 h 1188"/>
                <a:gd name="T100" fmla="*/ 228239 w 1268"/>
                <a:gd name="T101" fmla="*/ 374197 h 1188"/>
                <a:gd name="T102" fmla="*/ 388692 w 1268"/>
                <a:gd name="T103" fmla="*/ 320278 h 1188"/>
                <a:gd name="T104" fmla="*/ 388692 w 1268"/>
                <a:gd name="T105" fmla="*/ 320278 h 1188"/>
                <a:gd name="T106" fmla="*/ 456839 w 1268"/>
                <a:gd name="T107" fmla="*/ 186559 h 1188"/>
                <a:gd name="T108" fmla="*/ 456839 w 1268"/>
                <a:gd name="T109" fmla="*/ 186559 h 1188"/>
                <a:gd name="T110" fmla="*/ 388692 w 1268"/>
                <a:gd name="T111" fmla="*/ 53559 h 11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268" h="1188">
                  <a:moveTo>
                    <a:pt x="633" y="966"/>
                  </a:moveTo>
                  <a:lnTo>
                    <a:pt x="633" y="966"/>
                  </a:lnTo>
                  <a:cubicBezTo>
                    <a:pt x="606" y="966"/>
                    <a:pt x="577" y="965"/>
                    <a:pt x="551" y="961"/>
                  </a:cubicBezTo>
                  <a:cubicBezTo>
                    <a:pt x="535" y="959"/>
                    <a:pt x="522" y="965"/>
                    <a:pt x="510" y="976"/>
                  </a:cubicBezTo>
                  <a:cubicBezTo>
                    <a:pt x="458" y="1026"/>
                    <a:pt x="400" y="1062"/>
                    <a:pt x="332" y="1083"/>
                  </a:cubicBezTo>
                  <a:cubicBezTo>
                    <a:pt x="293" y="1095"/>
                    <a:pt x="251" y="1104"/>
                    <a:pt x="202" y="1108"/>
                  </a:cubicBezTo>
                  <a:cubicBezTo>
                    <a:pt x="221" y="1094"/>
                    <a:pt x="237" y="1076"/>
                    <a:pt x="251" y="1058"/>
                  </a:cubicBezTo>
                  <a:cubicBezTo>
                    <a:pt x="282" y="1018"/>
                    <a:pt x="298" y="974"/>
                    <a:pt x="298" y="929"/>
                  </a:cubicBezTo>
                  <a:cubicBezTo>
                    <a:pt x="298" y="917"/>
                    <a:pt x="296" y="907"/>
                    <a:pt x="295" y="897"/>
                  </a:cubicBezTo>
                  <a:cubicBezTo>
                    <a:pt x="293" y="882"/>
                    <a:pt x="286" y="870"/>
                    <a:pt x="274" y="861"/>
                  </a:cubicBezTo>
                  <a:cubicBezTo>
                    <a:pt x="146" y="777"/>
                    <a:pt x="74" y="651"/>
                    <a:pt x="74" y="519"/>
                  </a:cubicBezTo>
                  <a:cubicBezTo>
                    <a:pt x="74" y="273"/>
                    <a:pt x="324" y="74"/>
                    <a:pt x="633" y="74"/>
                  </a:cubicBezTo>
                  <a:cubicBezTo>
                    <a:pt x="942" y="74"/>
                    <a:pt x="1192" y="273"/>
                    <a:pt x="1192" y="519"/>
                  </a:cubicBezTo>
                  <a:cubicBezTo>
                    <a:pt x="1192" y="766"/>
                    <a:pt x="942" y="966"/>
                    <a:pt x="633" y="966"/>
                  </a:cubicBezTo>
                  <a:close/>
                  <a:moveTo>
                    <a:pt x="1078" y="149"/>
                  </a:moveTo>
                  <a:lnTo>
                    <a:pt x="1078" y="149"/>
                  </a:lnTo>
                  <a:cubicBezTo>
                    <a:pt x="958" y="53"/>
                    <a:pt x="801" y="0"/>
                    <a:pt x="633" y="0"/>
                  </a:cubicBezTo>
                  <a:cubicBezTo>
                    <a:pt x="465" y="0"/>
                    <a:pt x="307" y="53"/>
                    <a:pt x="188" y="149"/>
                  </a:cubicBezTo>
                  <a:cubicBezTo>
                    <a:pt x="67" y="248"/>
                    <a:pt x="0" y="380"/>
                    <a:pt x="0" y="519"/>
                  </a:cubicBezTo>
                  <a:cubicBezTo>
                    <a:pt x="0" y="673"/>
                    <a:pt x="80" y="817"/>
                    <a:pt x="222" y="916"/>
                  </a:cubicBezTo>
                  <a:cubicBezTo>
                    <a:pt x="223" y="920"/>
                    <a:pt x="223" y="925"/>
                    <a:pt x="223" y="929"/>
                  </a:cubicBezTo>
                  <a:cubicBezTo>
                    <a:pt x="223" y="974"/>
                    <a:pt x="193" y="1038"/>
                    <a:pt x="108" y="1082"/>
                  </a:cubicBezTo>
                  <a:cubicBezTo>
                    <a:pt x="91" y="1092"/>
                    <a:pt x="79" y="1110"/>
                    <a:pt x="79" y="1131"/>
                  </a:cubicBezTo>
                  <a:cubicBezTo>
                    <a:pt x="79" y="1147"/>
                    <a:pt x="85" y="1162"/>
                    <a:pt x="96" y="1172"/>
                  </a:cubicBezTo>
                  <a:cubicBezTo>
                    <a:pt x="107" y="1183"/>
                    <a:pt x="120" y="1187"/>
                    <a:pt x="135" y="1187"/>
                  </a:cubicBezTo>
                  <a:cubicBezTo>
                    <a:pt x="137" y="1187"/>
                    <a:pt x="137" y="1187"/>
                    <a:pt x="138" y="1187"/>
                  </a:cubicBezTo>
                  <a:cubicBezTo>
                    <a:pt x="268" y="1183"/>
                    <a:pt x="419" y="1160"/>
                    <a:pt x="554" y="1036"/>
                  </a:cubicBezTo>
                  <a:cubicBezTo>
                    <a:pt x="579" y="1039"/>
                    <a:pt x="606" y="1041"/>
                    <a:pt x="633" y="1041"/>
                  </a:cubicBezTo>
                  <a:cubicBezTo>
                    <a:pt x="801" y="1041"/>
                    <a:pt x="959" y="987"/>
                    <a:pt x="1078" y="891"/>
                  </a:cubicBezTo>
                  <a:cubicBezTo>
                    <a:pt x="1199" y="792"/>
                    <a:pt x="1267" y="660"/>
                    <a:pt x="1267" y="519"/>
                  </a:cubicBezTo>
                  <a:cubicBezTo>
                    <a:pt x="1267" y="380"/>
                    <a:pt x="1199" y="248"/>
                    <a:pt x="1078" y="149"/>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solidFill>
                  <a:schemeClr val="bg1"/>
                </a:solidFill>
              </a:endParaRPr>
            </a:p>
          </p:txBody>
        </p:sp>
        <p:sp>
          <p:nvSpPr>
            <p:cNvPr id="72" name="Freeform 71">
              <a:extLst>
                <a:ext uri="{FF2B5EF4-FFF2-40B4-BE49-F238E27FC236}">
                  <a16:creationId xmlns:a16="http://schemas.microsoft.com/office/drawing/2014/main" id="{4662D2D9-6D87-9C03-788A-ED8716B720C1}"/>
                </a:ext>
              </a:extLst>
            </p:cNvPr>
            <p:cNvSpPr>
              <a:spLocks noChangeArrowheads="1"/>
            </p:cNvSpPr>
            <p:nvPr/>
          </p:nvSpPr>
          <p:spPr bwMode="auto">
            <a:xfrm>
              <a:off x="8877993" y="2629995"/>
              <a:ext cx="640126" cy="325677"/>
            </a:xfrm>
            <a:custGeom>
              <a:avLst/>
              <a:gdLst>
                <a:gd name="T0" fmla="*/ 228144 w 752"/>
                <a:gd name="T1" fmla="*/ 111067 h 383"/>
                <a:gd name="T2" fmla="*/ 244388 w 752"/>
                <a:gd name="T3" fmla="*/ 95200 h 383"/>
                <a:gd name="T4" fmla="*/ 109740 w 752"/>
                <a:gd name="T5" fmla="*/ 111067 h 383"/>
                <a:gd name="T6" fmla="*/ 93857 w 752"/>
                <a:gd name="T7" fmla="*/ 95200 h 383"/>
                <a:gd name="T8" fmla="*/ 109740 w 752"/>
                <a:gd name="T9" fmla="*/ 111067 h 383"/>
                <a:gd name="T10" fmla="*/ 42596 w 752"/>
                <a:gd name="T11" fmla="*/ 27406 h 383"/>
                <a:gd name="T12" fmla="*/ 26352 w 752"/>
                <a:gd name="T13" fmla="*/ 42912 h 383"/>
                <a:gd name="T14" fmla="*/ 162083 w 752"/>
                <a:gd name="T15" fmla="*/ 27406 h 383"/>
                <a:gd name="T16" fmla="*/ 177244 w 752"/>
                <a:gd name="T17" fmla="*/ 42912 h 383"/>
                <a:gd name="T18" fmla="*/ 162083 w 752"/>
                <a:gd name="T19" fmla="*/ 27406 h 383"/>
                <a:gd name="T20" fmla="*/ 225617 w 752"/>
                <a:gd name="T21" fmla="*/ 68515 h 383"/>
                <a:gd name="T22" fmla="*/ 221285 w 752"/>
                <a:gd name="T23" fmla="*/ 68515 h 383"/>
                <a:gd name="T24" fmla="*/ 203597 w 752"/>
                <a:gd name="T25" fmla="*/ 50845 h 383"/>
                <a:gd name="T26" fmla="*/ 204679 w 752"/>
                <a:gd name="T27" fmla="*/ 24882 h 383"/>
                <a:gd name="T28" fmla="*/ 180132 w 752"/>
                <a:gd name="T29" fmla="*/ 0 h 383"/>
                <a:gd name="T30" fmla="*/ 159195 w 752"/>
                <a:gd name="T31" fmla="*/ 0 h 383"/>
                <a:gd name="T32" fmla="*/ 135009 w 752"/>
                <a:gd name="T33" fmla="*/ 45436 h 383"/>
                <a:gd name="T34" fmla="*/ 135731 w 752"/>
                <a:gd name="T35" fmla="*/ 51206 h 383"/>
                <a:gd name="T36" fmla="*/ 118043 w 752"/>
                <a:gd name="T37" fmla="*/ 68876 h 383"/>
                <a:gd name="T38" fmla="*/ 91330 w 752"/>
                <a:gd name="T39" fmla="*/ 68515 h 383"/>
                <a:gd name="T40" fmla="*/ 86637 w 752"/>
                <a:gd name="T41" fmla="*/ 68876 h 383"/>
                <a:gd name="T42" fmla="*/ 68948 w 752"/>
                <a:gd name="T43" fmla="*/ 51206 h 383"/>
                <a:gd name="T44" fmla="*/ 69309 w 752"/>
                <a:gd name="T45" fmla="*/ 24882 h 383"/>
                <a:gd name="T46" fmla="*/ 44762 w 752"/>
                <a:gd name="T47" fmla="*/ 0 h 383"/>
                <a:gd name="T48" fmla="*/ 23825 w 752"/>
                <a:gd name="T49" fmla="*/ 0 h 383"/>
                <a:gd name="T50" fmla="*/ 0 w 752"/>
                <a:gd name="T51" fmla="*/ 45436 h 383"/>
                <a:gd name="T52" fmla="*/ 23825 w 752"/>
                <a:gd name="T53" fmla="*/ 69597 h 383"/>
                <a:gd name="T54" fmla="*/ 44762 w 752"/>
                <a:gd name="T55" fmla="*/ 69597 h 383"/>
                <a:gd name="T56" fmla="*/ 67866 w 752"/>
                <a:gd name="T57" fmla="*/ 87988 h 383"/>
                <a:gd name="T58" fmla="*/ 67144 w 752"/>
                <a:gd name="T59" fmla="*/ 92315 h 383"/>
                <a:gd name="T60" fmla="*/ 67144 w 752"/>
                <a:gd name="T61" fmla="*/ 113230 h 383"/>
                <a:gd name="T62" fmla="*/ 112267 w 752"/>
                <a:gd name="T63" fmla="*/ 137751 h 383"/>
                <a:gd name="T64" fmla="*/ 136814 w 752"/>
                <a:gd name="T65" fmla="*/ 113230 h 383"/>
                <a:gd name="T66" fmla="*/ 136814 w 752"/>
                <a:gd name="T67" fmla="*/ 92315 h 383"/>
                <a:gd name="T68" fmla="*/ 155585 w 752"/>
                <a:gd name="T69" fmla="*/ 69597 h 383"/>
                <a:gd name="T70" fmla="*/ 159195 w 752"/>
                <a:gd name="T71" fmla="*/ 69597 h 383"/>
                <a:gd name="T72" fmla="*/ 180132 w 752"/>
                <a:gd name="T73" fmla="*/ 69597 h 383"/>
                <a:gd name="T74" fmla="*/ 202153 w 752"/>
                <a:gd name="T75" fmla="*/ 87267 h 383"/>
                <a:gd name="T76" fmla="*/ 201431 w 752"/>
                <a:gd name="T77" fmla="*/ 92315 h 383"/>
                <a:gd name="T78" fmla="*/ 201431 w 752"/>
                <a:gd name="T79" fmla="*/ 113230 h 383"/>
                <a:gd name="T80" fmla="*/ 246193 w 752"/>
                <a:gd name="T81" fmla="*/ 137751 h 383"/>
                <a:gd name="T82" fmla="*/ 271101 w 752"/>
                <a:gd name="T83" fmla="*/ 113230 h 383"/>
                <a:gd name="T84" fmla="*/ 271101 w 752"/>
                <a:gd name="T85" fmla="*/ 92315 h 38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52" h="383">
                  <a:moveTo>
                    <a:pt x="677" y="308"/>
                  </a:moveTo>
                  <a:lnTo>
                    <a:pt x="632" y="308"/>
                  </a:lnTo>
                  <a:lnTo>
                    <a:pt x="632" y="264"/>
                  </a:lnTo>
                  <a:lnTo>
                    <a:pt x="677" y="264"/>
                  </a:lnTo>
                  <a:lnTo>
                    <a:pt x="677" y="308"/>
                  </a:lnTo>
                  <a:close/>
                  <a:moveTo>
                    <a:pt x="304" y="308"/>
                  </a:moveTo>
                  <a:lnTo>
                    <a:pt x="260" y="308"/>
                  </a:lnTo>
                  <a:lnTo>
                    <a:pt x="260" y="264"/>
                  </a:lnTo>
                  <a:lnTo>
                    <a:pt x="304" y="264"/>
                  </a:lnTo>
                  <a:lnTo>
                    <a:pt x="304" y="308"/>
                  </a:lnTo>
                  <a:close/>
                  <a:moveTo>
                    <a:pt x="73" y="76"/>
                  </a:moveTo>
                  <a:lnTo>
                    <a:pt x="118" y="76"/>
                  </a:lnTo>
                  <a:lnTo>
                    <a:pt x="118" y="119"/>
                  </a:lnTo>
                  <a:lnTo>
                    <a:pt x="73" y="119"/>
                  </a:lnTo>
                  <a:lnTo>
                    <a:pt x="73" y="76"/>
                  </a:lnTo>
                  <a:close/>
                  <a:moveTo>
                    <a:pt x="449" y="76"/>
                  </a:moveTo>
                  <a:lnTo>
                    <a:pt x="491" y="76"/>
                  </a:lnTo>
                  <a:lnTo>
                    <a:pt x="491" y="119"/>
                  </a:lnTo>
                  <a:lnTo>
                    <a:pt x="449" y="119"/>
                  </a:lnTo>
                  <a:lnTo>
                    <a:pt x="449" y="76"/>
                  </a:lnTo>
                  <a:close/>
                  <a:moveTo>
                    <a:pt x="682" y="190"/>
                  </a:moveTo>
                  <a:lnTo>
                    <a:pt x="625" y="190"/>
                  </a:lnTo>
                  <a:cubicBezTo>
                    <a:pt x="622" y="190"/>
                    <a:pt x="617" y="190"/>
                    <a:pt x="613" y="190"/>
                  </a:cubicBezTo>
                  <a:lnTo>
                    <a:pt x="564" y="141"/>
                  </a:lnTo>
                  <a:cubicBezTo>
                    <a:pt x="565" y="137"/>
                    <a:pt x="567" y="132"/>
                    <a:pt x="567" y="126"/>
                  </a:cubicBezTo>
                  <a:lnTo>
                    <a:pt x="567" y="69"/>
                  </a:lnTo>
                  <a:cubicBezTo>
                    <a:pt x="567" y="32"/>
                    <a:pt x="536" y="0"/>
                    <a:pt x="499" y="0"/>
                  </a:cubicBezTo>
                  <a:lnTo>
                    <a:pt x="441" y="0"/>
                  </a:lnTo>
                  <a:cubicBezTo>
                    <a:pt x="404" y="0"/>
                    <a:pt x="374" y="32"/>
                    <a:pt x="374" y="69"/>
                  </a:cubicBezTo>
                  <a:lnTo>
                    <a:pt x="374" y="126"/>
                  </a:lnTo>
                  <a:cubicBezTo>
                    <a:pt x="374" y="132"/>
                    <a:pt x="374" y="137"/>
                    <a:pt x="376" y="142"/>
                  </a:cubicBezTo>
                  <a:lnTo>
                    <a:pt x="327" y="191"/>
                  </a:lnTo>
                  <a:cubicBezTo>
                    <a:pt x="323" y="190"/>
                    <a:pt x="317" y="190"/>
                    <a:pt x="311" y="190"/>
                  </a:cubicBezTo>
                  <a:lnTo>
                    <a:pt x="253" y="190"/>
                  </a:lnTo>
                  <a:cubicBezTo>
                    <a:pt x="248" y="190"/>
                    <a:pt x="244" y="190"/>
                    <a:pt x="240" y="191"/>
                  </a:cubicBezTo>
                  <a:lnTo>
                    <a:pt x="191" y="142"/>
                  </a:lnTo>
                  <a:cubicBezTo>
                    <a:pt x="191" y="137"/>
                    <a:pt x="192" y="132"/>
                    <a:pt x="192" y="126"/>
                  </a:cubicBezTo>
                  <a:lnTo>
                    <a:pt x="192" y="69"/>
                  </a:lnTo>
                  <a:cubicBezTo>
                    <a:pt x="192" y="32"/>
                    <a:pt x="161" y="0"/>
                    <a:pt x="124" y="0"/>
                  </a:cubicBezTo>
                  <a:lnTo>
                    <a:pt x="66" y="0"/>
                  </a:lnTo>
                  <a:cubicBezTo>
                    <a:pt x="29" y="0"/>
                    <a:pt x="0" y="32"/>
                    <a:pt x="0" y="69"/>
                  </a:cubicBezTo>
                  <a:lnTo>
                    <a:pt x="0" y="126"/>
                  </a:lnTo>
                  <a:cubicBezTo>
                    <a:pt x="0" y="163"/>
                    <a:pt x="29" y="193"/>
                    <a:pt x="66" y="193"/>
                  </a:cubicBezTo>
                  <a:lnTo>
                    <a:pt x="124" y="193"/>
                  </a:lnTo>
                  <a:cubicBezTo>
                    <a:pt x="129" y="193"/>
                    <a:pt x="132" y="193"/>
                    <a:pt x="136" y="193"/>
                  </a:cubicBezTo>
                  <a:lnTo>
                    <a:pt x="188" y="244"/>
                  </a:lnTo>
                  <a:cubicBezTo>
                    <a:pt x="186" y="248"/>
                    <a:pt x="186" y="252"/>
                    <a:pt x="186" y="256"/>
                  </a:cubicBezTo>
                  <a:lnTo>
                    <a:pt x="186" y="314"/>
                  </a:lnTo>
                  <a:cubicBezTo>
                    <a:pt x="186" y="351"/>
                    <a:pt x="216" y="382"/>
                    <a:pt x="253" y="382"/>
                  </a:cubicBezTo>
                  <a:lnTo>
                    <a:pt x="311" y="382"/>
                  </a:lnTo>
                  <a:cubicBezTo>
                    <a:pt x="348" y="382"/>
                    <a:pt x="379" y="351"/>
                    <a:pt x="379" y="314"/>
                  </a:cubicBezTo>
                  <a:lnTo>
                    <a:pt x="379" y="256"/>
                  </a:lnTo>
                  <a:cubicBezTo>
                    <a:pt x="379" y="253"/>
                    <a:pt x="377" y="249"/>
                    <a:pt x="377" y="246"/>
                  </a:cubicBezTo>
                  <a:lnTo>
                    <a:pt x="431" y="193"/>
                  </a:lnTo>
                  <a:cubicBezTo>
                    <a:pt x="434" y="193"/>
                    <a:pt x="438" y="193"/>
                    <a:pt x="441" y="193"/>
                  </a:cubicBezTo>
                  <a:lnTo>
                    <a:pt x="499" y="193"/>
                  </a:lnTo>
                  <a:cubicBezTo>
                    <a:pt x="503" y="193"/>
                    <a:pt x="506" y="193"/>
                    <a:pt x="511" y="193"/>
                  </a:cubicBezTo>
                  <a:lnTo>
                    <a:pt x="560" y="242"/>
                  </a:lnTo>
                  <a:cubicBezTo>
                    <a:pt x="558" y="246"/>
                    <a:pt x="558" y="252"/>
                    <a:pt x="558" y="256"/>
                  </a:cubicBezTo>
                  <a:lnTo>
                    <a:pt x="558" y="314"/>
                  </a:lnTo>
                  <a:cubicBezTo>
                    <a:pt x="558" y="351"/>
                    <a:pt x="588" y="382"/>
                    <a:pt x="625" y="382"/>
                  </a:cubicBezTo>
                  <a:lnTo>
                    <a:pt x="682" y="382"/>
                  </a:lnTo>
                  <a:cubicBezTo>
                    <a:pt x="721" y="382"/>
                    <a:pt x="751" y="351"/>
                    <a:pt x="751" y="314"/>
                  </a:cubicBezTo>
                  <a:lnTo>
                    <a:pt x="751" y="256"/>
                  </a:lnTo>
                  <a:cubicBezTo>
                    <a:pt x="751" y="219"/>
                    <a:pt x="721" y="190"/>
                    <a:pt x="682" y="190"/>
                  </a:cubicBez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solidFill>
                  <a:schemeClr val="bg1"/>
                </a:solidFill>
              </a:endParaRPr>
            </a:p>
          </p:txBody>
        </p:sp>
      </p:grpSp>
      <p:sp>
        <p:nvSpPr>
          <p:cNvPr id="89" name="Text Placeholder 6">
            <a:extLst>
              <a:ext uri="{FF2B5EF4-FFF2-40B4-BE49-F238E27FC236}">
                <a16:creationId xmlns:a16="http://schemas.microsoft.com/office/drawing/2014/main" id="{5248A855-9BBE-240D-E1D7-9BA5B567B8E8}"/>
              </a:ext>
            </a:extLst>
          </p:cNvPr>
          <p:cNvSpPr txBox="1">
            <a:spLocks/>
          </p:cNvSpPr>
          <p:nvPr/>
        </p:nvSpPr>
        <p:spPr>
          <a:xfrm>
            <a:off x="428213" y="538369"/>
            <a:ext cx="3941741" cy="815608"/>
          </a:xfrm>
          <a:prstGeom prst="rect">
            <a:avLst/>
          </a:prstGeom>
        </p:spPr>
        <p:txBody>
          <a:bodyPr>
            <a:normAutofit/>
          </a:bodyPr>
          <a:lstStyle>
            <a:lvl1pPr marL="0" indent="0" algn="l" defTabSz="1828343" rtl="0" eaLnBrk="1" latinLnBrk="0" hangingPunct="1">
              <a:lnSpc>
                <a:spcPct val="100000"/>
              </a:lnSpc>
              <a:spcBef>
                <a:spcPts val="2000"/>
              </a:spcBef>
              <a:buFont typeface="Arial" panose="020B0604020202020204" pitchFamily="34" charset="0"/>
              <a:buNone/>
              <a:defRPr sz="9000" b="1" i="0" kern="1200">
                <a:solidFill>
                  <a:schemeClr val="tx2"/>
                </a:solidFill>
                <a:latin typeface="Helvetica Neue Condensed" panose="02000503000000020004" pitchFamily="2" charset="0"/>
                <a:ea typeface="Helvetica Neue Condensed" panose="02000503000000020004" pitchFamily="2" charset="0"/>
                <a:cs typeface="Helvetica Neue Condensed" panose="02000503000000020004" pitchFamily="2" charset="0"/>
              </a:defRPr>
            </a:lvl1pPr>
            <a:lvl2pPr marL="457200" indent="-685800" algn="l" defTabSz="1828343" rtl="0" eaLnBrk="1" latinLnBrk="0" hangingPunct="1">
              <a:lnSpc>
                <a:spcPct val="100000"/>
              </a:lnSpc>
              <a:spcBef>
                <a:spcPts val="0"/>
              </a:spcBef>
              <a:buFont typeface="Arial" panose="020B0604020202020204" pitchFamily="34" charset="0"/>
              <a:buChar char="•"/>
              <a:defRPr sz="4799" b="1" i="0" kern="1200">
                <a:solidFill>
                  <a:schemeClr val="tx2"/>
                </a:solidFill>
                <a:latin typeface="Book Antiqua" panose="02040602050305030304" pitchFamily="18" charset="0"/>
                <a:ea typeface="Helvetica Neue Condensed" panose="02000503000000020004" pitchFamily="2" charset="0"/>
                <a:cs typeface="Helvetica Neue Condensed" panose="02000503000000020004" pitchFamily="2" charset="0"/>
              </a:defRPr>
            </a:lvl2pPr>
            <a:lvl3pPr marL="1371600" indent="-685800" algn="l" defTabSz="1828343" rtl="0" eaLnBrk="1" latinLnBrk="0" hangingPunct="1">
              <a:lnSpc>
                <a:spcPct val="100000"/>
              </a:lnSpc>
              <a:spcBef>
                <a:spcPts val="1000"/>
              </a:spcBef>
              <a:buFont typeface="Arial" panose="020B0604020202020204" pitchFamily="34" charset="0"/>
              <a:buChar char="•"/>
              <a:defRPr sz="3999" b="1" i="0" kern="1200">
                <a:solidFill>
                  <a:schemeClr val="tx2"/>
                </a:solidFill>
                <a:latin typeface="Book Antiqua" panose="02040602050305030304" pitchFamily="18" charset="0"/>
                <a:ea typeface="Helvetica Neue Condensed" panose="02000503000000020004" pitchFamily="2" charset="0"/>
                <a:cs typeface="Helvetica Neue Condensed" panose="02000503000000020004" pitchFamily="2" charset="0"/>
              </a:defRPr>
            </a:lvl3pPr>
            <a:lvl4pPr marL="2286000" indent="-685800" algn="l" defTabSz="1828343" rtl="0" eaLnBrk="1" latinLnBrk="0" hangingPunct="1">
              <a:lnSpc>
                <a:spcPct val="100000"/>
              </a:lnSpc>
              <a:spcBef>
                <a:spcPts val="1000"/>
              </a:spcBef>
              <a:buFont typeface="Arial" panose="020B0604020202020204" pitchFamily="34" charset="0"/>
              <a:buChar char="•"/>
              <a:defRPr sz="3599" b="1" i="0" kern="1200">
                <a:solidFill>
                  <a:schemeClr val="tx2"/>
                </a:solidFill>
                <a:latin typeface="Book Antiqua" panose="02040602050305030304" pitchFamily="18" charset="0"/>
                <a:ea typeface="Helvetica Neue Condensed" panose="02000503000000020004" pitchFamily="2" charset="0"/>
                <a:cs typeface="Helvetica Neue Condensed" panose="02000503000000020004" pitchFamily="2" charset="0"/>
              </a:defRPr>
            </a:lvl4pPr>
            <a:lvl5pPr marL="3200400" indent="-685800" algn="l" defTabSz="1828343" rtl="0" eaLnBrk="1" latinLnBrk="0" hangingPunct="1">
              <a:lnSpc>
                <a:spcPct val="100000"/>
              </a:lnSpc>
              <a:spcBef>
                <a:spcPts val="1000"/>
              </a:spcBef>
              <a:buFont typeface="Arial" panose="020B0604020202020204" pitchFamily="34" charset="0"/>
              <a:buChar char="•"/>
              <a:defRPr sz="3599" b="1" i="0" kern="1200">
                <a:solidFill>
                  <a:schemeClr val="tx2"/>
                </a:solidFill>
                <a:latin typeface="Book Antiqua" panose="02040602050305030304" pitchFamily="18" charset="0"/>
                <a:ea typeface="Helvetica Neue Condensed" panose="02000503000000020004" pitchFamily="2" charset="0"/>
                <a:cs typeface="Helvetica Neue Condensed" panose="02000503000000020004" pitchFamily="2" charset="0"/>
              </a:defRPr>
            </a:lvl5pPr>
            <a:lvl6pPr marL="5027943"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6pPr>
            <a:lvl7pPr marL="5942114"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7pPr>
            <a:lvl8pPr marL="6856286"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8pPr>
            <a:lvl9pPr marL="7770457" indent="-457086" algn="l" defTabSz="1828343" rtl="0" eaLnBrk="1" latinLnBrk="0" hangingPunct="1">
              <a:lnSpc>
                <a:spcPct val="90000"/>
              </a:lnSpc>
              <a:spcBef>
                <a:spcPts val="1000"/>
              </a:spcBef>
              <a:buFont typeface="Arial" panose="020B0604020202020204" pitchFamily="34" charset="0"/>
              <a:buChar char="•"/>
              <a:defRPr sz="3599" kern="1200">
                <a:solidFill>
                  <a:schemeClr val="tx1"/>
                </a:solidFill>
                <a:latin typeface="+mn-lt"/>
                <a:ea typeface="+mn-ea"/>
                <a:cs typeface="+mn-cs"/>
              </a:defRPr>
            </a:lvl9pPr>
          </a:lstStyle>
          <a:p>
            <a:r>
              <a:rPr lang="en-US" sz="3600" dirty="0">
                <a:solidFill>
                  <a:schemeClr val="bg2"/>
                </a:solidFill>
                <a:latin typeface="Roboto" panose="02000000000000000000" pitchFamily="2" charset="0"/>
                <a:ea typeface="Roboto" panose="02000000000000000000" pitchFamily="2" charset="0"/>
                <a:cs typeface="Roboto" panose="02000000000000000000" pitchFamily="2" charset="0"/>
              </a:rPr>
              <a:t>NEXT STEPS:</a:t>
            </a:r>
          </a:p>
        </p:txBody>
      </p:sp>
      <p:sp>
        <p:nvSpPr>
          <p:cNvPr id="2" name="TextBox 1">
            <a:extLst>
              <a:ext uri="{FF2B5EF4-FFF2-40B4-BE49-F238E27FC236}">
                <a16:creationId xmlns:a16="http://schemas.microsoft.com/office/drawing/2014/main" id="{ED47BE69-E430-BF91-C5FB-B16C16C79272}"/>
              </a:ext>
            </a:extLst>
          </p:cNvPr>
          <p:cNvSpPr txBox="1"/>
          <p:nvPr/>
        </p:nvSpPr>
        <p:spPr>
          <a:xfrm>
            <a:off x="7198381" y="1575609"/>
            <a:ext cx="4754880" cy="424732"/>
          </a:xfrm>
          <a:prstGeom prst="rect">
            <a:avLst/>
          </a:prstGeom>
          <a:noFill/>
        </p:spPr>
        <p:txBody>
          <a:bodyPr wrap="square" lIns="91440" tIns="45720" rIns="91440" bIns="45720" rtlCol="0" anchor="t">
            <a:spAutoFit/>
          </a:bodyPr>
          <a:lstStyle/>
          <a:p>
            <a:pPr>
              <a:lnSpc>
                <a:spcPct val="90146"/>
              </a:lnSpc>
            </a:pPr>
            <a:r>
              <a:rPr lang="en-US" sz="2400" b="1" dirty="0">
                <a:solidFill>
                  <a:schemeClr val="bg2"/>
                </a:solidFill>
                <a:latin typeface="Roboto" panose="02000000000000000000" pitchFamily="2" charset="0"/>
                <a:ea typeface="Roboto" panose="02000000000000000000" pitchFamily="2" charset="0"/>
                <a:cs typeface="Roboto" panose="02000000000000000000" pitchFamily="2" charset="0"/>
              </a:rPr>
              <a:t>TAKE IN ALL THE COMMENTS </a:t>
            </a:r>
            <a:endParaRPr lang="en-US" sz="2400" dirty="0"/>
          </a:p>
        </p:txBody>
      </p:sp>
      <p:sp>
        <p:nvSpPr>
          <p:cNvPr id="5" name="TextBox 4">
            <a:extLst>
              <a:ext uri="{FF2B5EF4-FFF2-40B4-BE49-F238E27FC236}">
                <a16:creationId xmlns:a16="http://schemas.microsoft.com/office/drawing/2014/main" id="{4BFD7E2A-B27E-02BA-5496-D2330617F2FB}"/>
              </a:ext>
            </a:extLst>
          </p:cNvPr>
          <p:cNvSpPr txBox="1"/>
          <p:nvPr/>
        </p:nvSpPr>
        <p:spPr>
          <a:xfrm>
            <a:off x="7297635" y="3323074"/>
            <a:ext cx="4754880" cy="757130"/>
          </a:xfrm>
          <a:prstGeom prst="rect">
            <a:avLst/>
          </a:prstGeom>
          <a:noFill/>
        </p:spPr>
        <p:txBody>
          <a:bodyPr wrap="square" lIns="91440" tIns="45720" rIns="91440" bIns="45720" rtlCol="0" anchor="t">
            <a:spAutoFit/>
          </a:bodyPr>
          <a:lstStyle/>
          <a:p>
            <a:pPr>
              <a:lnSpc>
                <a:spcPct val="90146"/>
              </a:lnSpc>
            </a:pPr>
            <a:r>
              <a:rPr lang="en-US" sz="2400" b="1" dirty="0">
                <a:solidFill>
                  <a:schemeClr val="bg2"/>
                </a:solidFill>
                <a:latin typeface="Roboto" panose="02000000000000000000" pitchFamily="2" charset="0"/>
                <a:ea typeface="Roboto" panose="02000000000000000000" pitchFamily="2" charset="0"/>
                <a:cs typeface="Roboto" panose="02000000000000000000" pitchFamily="2" charset="0"/>
              </a:rPr>
              <a:t>PREPARE A REVISED IMPLIMENTATION STRATEGY</a:t>
            </a:r>
            <a:endParaRPr lang="en-US" sz="2400" dirty="0"/>
          </a:p>
        </p:txBody>
      </p:sp>
      <p:sp>
        <p:nvSpPr>
          <p:cNvPr id="6" name="TextBox 5">
            <a:extLst>
              <a:ext uri="{FF2B5EF4-FFF2-40B4-BE49-F238E27FC236}">
                <a16:creationId xmlns:a16="http://schemas.microsoft.com/office/drawing/2014/main" id="{6348313A-F486-7AB1-99EC-861A3CD05E00}"/>
              </a:ext>
            </a:extLst>
          </p:cNvPr>
          <p:cNvSpPr txBox="1"/>
          <p:nvPr/>
        </p:nvSpPr>
        <p:spPr>
          <a:xfrm>
            <a:off x="7198381" y="4994583"/>
            <a:ext cx="4754880" cy="757130"/>
          </a:xfrm>
          <a:prstGeom prst="rect">
            <a:avLst/>
          </a:prstGeom>
          <a:noFill/>
        </p:spPr>
        <p:txBody>
          <a:bodyPr wrap="square" lIns="91440" tIns="45720" rIns="91440" bIns="45720" rtlCol="0" anchor="t">
            <a:spAutoFit/>
          </a:bodyPr>
          <a:lstStyle/>
          <a:p>
            <a:pPr>
              <a:lnSpc>
                <a:spcPct val="90146"/>
              </a:lnSpc>
            </a:pPr>
            <a:r>
              <a:rPr lang="en-US" sz="2400" b="1" dirty="0">
                <a:solidFill>
                  <a:schemeClr val="bg2"/>
                </a:solidFill>
                <a:latin typeface="Roboto" panose="02000000000000000000" pitchFamily="2" charset="0"/>
                <a:ea typeface="Roboto" panose="02000000000000000000" pitchFamily="2" charset="0"/>
                <a:cs typeface="Roboto" panose="02000000000000000000" pitchFamily="2" charset="0"/>
              </a:rPr>
              <a:t>COME BACK TO THE COMMUNITY TO PRESENT </a:t>
            </a:r>
            <a:endParaRPr lang="en-US" sz="2400" dirty="0"/>
          </a:p>
        </p:txBody>
      </p:sp>
    </p:spTree>
    <p:extLst>
      <p:ext uri="{BB962C8B-B14F-4D97-AF65-F5344CB8AC3E}">
        <p14:creationId xmlns:p14="http://schemas.microsoft.com/office/powerpoint/2010/main" val="6406807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5138" name="Rectangle 2">
            <a:extLst>
              <a:ext uri="{FF2B5EF4-FFF2-40B4-BE49-F238E27FC236}">
                <a16:creationId xmlns:a16="http://schemas.microsoft.com/office/drawing/2014/main" id="{0D1D6C59-46DB-AFDF-340C-1BE2C7E0241A}"/>
              </a:ext>
            </a:extLst>
          </p:cNvPr>
          <p:cNvSpPr>
            <a:spLocks noGrp="1" noChangeArrowheads="1"/>
          </p:cNvSpPr>
          <p:nvPr>
            <p:ph type="title" idx="4294967295"/>
          </p:nvPr>
        </p:nvSpPr>
        <p:spPr>
          <a:xfrm>
            <a:off x="2055812" y="228600"/>
            <a:ext cx="7772400" cy="1219200"/>
          </a:xfrm>
        </p:spPr>
        <p:txBody>
          <a:bodyPr/>
          <a:lstStyle/>
          <a:p>
            <a:pPr>
              <a:defRPr/>
            </a:pPr>
            <a:r>
              <a:rPr lang="en-US" sz="6000" kern="10" dirty="0">
                <a:ln w="9525">
                  <a:round/>
                  <a:headEnd/>
                  <a:tailEnd/>
                </a:ln>
                <a:gradFill rotWithShape="1">
                  <a:gsLst>
                    <a:gs pos="0">
                      <a:srgbClr val="FFE701"/>
                    </a:gs>
                    <a:gs pos="100000">
                      <a:srgbClr val="FE3E02"/>
                    </a:gs>
                  </a:gsLst>
                  <a:lin ang="5400000" scaled="1"/>
                </a:gradFill>
                <a:latin typeface="Elephant"/>
                <a:ea typeface="Elephant"/>
                <a:cs typeface="Elephant"/>
              </a:rPr>
              <a:t>THANKS</a:t>
            </a:r>
            <a:endParaRPr lang="en-US" sz="6000" dirty="0">
              <a:latin typeface="Baskerville Old Face" charset="0"/>
              <a:ea typeface="MS PGothic" charset="0"/>
            </a:endParaRPr>
          </a:p>
        </p:txBody>
      </p:sp>
      <p:sp>
        <p:nvSpPr>
          <p:cNvPr id="475139" name="Rectangle 3">
            <a:extLst>
              <a:ext uri="{FF2B5EF4-FFF2-40B4-BE49-F238E27FC236}">
                <a16:creationId xmlns:a16="http://schemas.microsoft.com/office/drawing/2014/main" id="{A72C7E08-473C-D06E-DEDD-48764674FBF0}"/>
              </a:ext>
            </a:extLst>
          </p:cNvPr>
          <p:cNvSpPr>
            <a:spLocks noGrp="1" noChangeArrowheads="1"/>
          </p:cNvSpPr>
          <p:nvPr>
            <p:ph idx="4294967295"/>
          </p:nvPr>
        </p:nvSpPr>
        <p:spPr>
          <a:xfrm>
            <a:off x="2208212" y="1295400"/>
            <a:ext cx="7772400" cy="5105400"/>
          </a:xfrm>
        </p:spPr>
        <p:txBody>
          <a:bodyPr/>
          <a:lstStyle/>
          <a:p>
            <a:pPr>
              <a:spcBef>
                <a:spcPts val="1200"/>
              </a:spcBef>
              <a:spcAft>
                <a:spcPts val="1200"/>
              </a:spcAft>
              <a:buSzPct val="50000"/>
              <a:defRPr/>
            </a:pPr>
            <a:r>
              <a:rPr lang="en-US" sz="2800" dirty="0">
                <a:ea typeface="+mn-ea"/>
                <a:cs typeface="+mn-cs"/>
              </a:rPr>
              <a:t>Time </a:t>
            </a:r>
          </a:p>
          <a:p>
            <a:pPr>
              <a:spcBef>
                <a:spcPts val="1200"/>
              </a:spcBef>
              <a:spcAft>
                <a:spcPts val="1200"/>
              </a:spcAft>
              <a:buSzPct val="50000"/>
              <a:defRPr/>
            </a:pPr>
            <a:r>
              <a:rPr lang="en-US" sz="2800" dirty="0">
                <a:ea typeface="+mn-ea"/>
                <a:cs typeface="+mn-cs"/>
              </a:rPr>
              <a:t>Presence</a:t>
            </a:r>
          </a:p>
          <a:p>
            <a:pPr>
              <a:spcBef>
                <a:spcPts val="1200"/>
              </a:spcBef>
              <a:spcAft>
                <a:spcPts val="1200"/>
              </a:spcAft>
              <a:buSzPct val="50000"/>
              <a:defRPr/>
            </a:pPr>
            <a:r>
              <a:rPr lang="en-US" sz="2800" dirty="0">
                <a:ea typeface="+mn-ea"/>
                <a:cs typeface="+mn-cs"/>
              </a:rPr>
              <a:t>Attention</a:t>
            </a:r>
          </a:p>
          <a:p>
            <a:pPr>
              <a:spcBef>
                <a:spcPts val="1200"/>
              </a:spcBef>
              <a:spcAft>
                <a:spcPts val="1200"/>
              </a:spcAft>
              <a:buSzPct val="50000"/>
              <a:defRPr/>
            </a:pPr>
            <a:r>
              <a:rPr lang="en-US" sz="2800" dirty="0">
                <a:ea typeface="+mn-ea"/>
                <a:cs typeface="+mn-cs"/>
              </a:rPr>
              <a:t>Cooperation</a:t>
            </a:r>
          </a:p>
          <a:p>
            <a:pPr>
              <a:spcBef>
                <a:spcPts val="1200"/>
              </a:spcBef>
              <a:spcAft>
                <a:spcPts val="1200"/>
              </a:spcAft>
              <a:buSzPct val="50000"/>
              <a:defRPr/>
            </a:pPr>
            <a:r>
              <a:rPr lang="en-US" sz="2800" dirty="0">
                <a:ea typeface="+mn-ea"/>
                <a:cs typeface="+mn-cs"/>
              </a:rPr>
              <a:t>Participation</a:t>
            </a:r>
          </a:p>
          <a:p>
            <a:pPr>
              <a:spcBef>
                <a:spcPts val="1200"/>
              </a:spcBef>
              <a:spcAft>
                <a:spcPts val="1200"/>
              </a:spcAft>
              <a:buSzPct val="50000"/>
              <a:defRPr/>
            </a:pPr>
            <a:r>
              <a:rPr lang="en-US" sz="4000" dirty="0">
                <a:ea typeface="+mn-ea"/>
                <a:cs typeface="+mn-cs"/>
              </a:rPr>
              <a:t>Contributions</a:t>
            </a:r>
          </a:p>
          <a:p>
            <a:pPr>
              <a:spcBef>
                <a:spcPts val="1200"/>
              </a:spcBef>
              <a:spcAft>
                <a:spcPts val="1200"/>
              </a:spcAft>
              <a:buSzPct val="50000"/>
              <a:defRPr/>
            </a:pPr>
            <a:endParaRPr lang="en-US" sz="5400" dirty="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nodeType="withEffect">
                                  <p:stCondLst>
                                    <p:cond delay="0"/>
                                  </p:stCondLst>
                                  <p:childTnLst>
                                    <p:set>
                                      <p:cBhvr>
                                        <p:cTn id="6" dur="1" fill="hold">
                                          <p:stCondLst>
                                            <p:cond delay="0"/>
                                          </p:stCondLst>
                                        </p:cTn>
                                        <p:tgtEl>
                                          <p:spTgt spid="475138"/>
                                        </p:tgtEl>
                                        <p:attrNameLst>
                                          <p:attrName>style.visibility</p:attrName>
                                        </p:attrNameLst>
                                      </p:cBhvr>
                                      <p:to>
                                        <p:strVal val="visible"/>
                                      </p:to>
                                    </p:set>
                                    <p:anim calcmode="lin" valueType="num">
                                      <p:cBhvr>
                                        <p:cTn id="7" dur="500" fill="hold"/>
                                        <p:tgtEl>
                                          <p:spTgt spid="475138"/>
                                        </p:tgtEl>
                                        <p:attrNameLst>
                                          <p:attrName>ppt_w</p:attrName>
                                        </p:attrNameLst>
                                      </p:cBhvr>
                                      <p:tavLst>
                                        <p:tav tm="0">
                                          <p:val>
                                            <p:fltVal val="0"/>
                                          </p:val>
                                        </p:tav>
                                        <p:tav tm="100000">
                                          <p:val>
                                            <p:strVal val="#ppt_w"/>
                                          </p:val>
                                        </p:tav>
                                      </p:tavLst>
                                    </p:anim>
                                    <p:anim calcmode="lin" valueType="num">
                                      <p:cBhvr>
                                        <p:cTn id="8" dur="500" fill="hold"/>
                                        <p:tgtEl>
                                          <p:spTgt spid="475138"/>
                                        </p:tgtEl>
                                        <p:attrNameLst>
                                          <p:attrName>ppt_h</p:attrName>
                                        </p:attrNameLst>
                                      </p:cBhvr>
                                      <p:tavLst>
                                        <p:tav tm="0">
                                          <p:val>
                                            <p:fltVal val="0"/>
                                          </p:val>
                                        </p:tav>
                                        <p:tav tm="100000">
                                          <p:val>
                                            <p:strVal val="#ppt_h"/>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3" presetClass="entr" presetSubtype="16" fill="hold" grpId="0" nodeType="clickEffect">
                                  <p:stCondLst>
                                    <p:cond delay="0"/>
                                  </p:stCondLst>
                                  <p:childTnLst>
                                    <p:set>
                                      <p:cBhvr>
                                        <p:cTn id="12" dur="1" fill="hold">
                                          <p:stCondLst>
                                            <p:cond delay="0"/>
                                          </p:stCondLst>
                                        </p:cTn>
                                        <p:tgtEl>
                                          <p:spTgt spid="475139">
                                            <p:txEl>
                                              <p:pRg st="0" end="0"/>
                                            </p:txEl>
                                          </p:spTgt>
                                        </p:tgtEl>
                                        <p:attrNameLst>
                                          <p:attrName>style.visibility</p:attrName>
                                        </p:attrNameLst>
                                      </p:cBhvr>
                                      <p:to>
                                        <p:strVal val="visible"/>
                                      </p:to>
                                    </p:set>
                                    <p:anim calcmode="lin" valueType="num">
                                      <p:cBhvr>
                                        <p:cTn id="13" dur="500" fill="hold"/>
                                        <p:tgtEl>
                                          <p:spTgt spid="475139">
                                            <p:txEl>
                                              <p:pRg st="0" end="0"/>
                                            </p:txEl>
                                          </p:spTgt>
                                        </p:tgtEl>
                                        <p:attrNameLst>
                                          <p:attrName>ppt_w</p:attrName>
                                        </p:attrNameLst>
                                      </p:cBhvr>
                                      <p:tavLst>
                                        <p:tav tm="0">
                                          <p:val>
                                            <p:fltVal val="0"/>
                                          </p:val>
                                        </p:tav>
                                        <p:tav tm="100000">
                                          <p:val>
                                            <p:strVal val="#ppt_w"/>
                                          </p:val>
                                        </p:tav>
                                      </p:tavLst>
                                    </p:anim>
                                    <p:anim calcmode="lin" valueType="num">
                                      <p:cBhvr>
                                        <p:cTn id="14" dur="500" fill="hold"/>
                                        <p:tgtEl>
                                          <p:spTgt spid="475139">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3" presetClass="entr" presetSubtype="16" fill="hold" grpId="0" nodeType="clickEffect">
                                  <p:stCondLst>
                                    <p:cond delay="0"/>
                                  </p:stCondLst>
                                  <p:childTnLst>
                                    <p:set>
                                      <p:cBhvr>
                                        <p:cTn id="18" dur="1" fill="hold">
                                          <p:stCondLst>
                                            <p:cond delay="0"/>
                                          </p:stCondLst>
                                        </p:cTn>
                                        <p:tgtEl>
                                          <p:spTgt spid="475139">
                                            <p:txEl>
                                              <p:pRg st="1" end="1"/>
                                            </p:txEl>
                                          </p:spTgt>
                                        </p:tgtEl>
                                        <p:attrNameLst>
                                          <p:attrName>style.visibility</p:attrName>
                                        </p:attrNameLst>
                                      </p:cBhvr>
                                      <p:to>
                                        <p:strVal val="visible"/>
                                      </p:to>
                                    </p:set>
                                    <p:anim calcmode="lin" valueType="num">
                                      <p:cBhvr>
                                        <p:cTn id="19" dur="500" fill="hold"/>
                                        <p:tgtEl>
                                          <p:spTgt spid="475139">
                                            <p:txEl>
                                              <p:pRg st="1" end="1"/>
                                            </p:txEl>
                                          </p:spTgt>
                                        </p:tgtEl>
                                        <p:attrNameLst>
                                          <p:attrName>ppt_w</p:attrName>
                                        </p:attrNameLst>
                                      </p:cBhvr>
                                      <p:tavLst>
                                        <p:tav tm="0">
                                          <p:val>
                                            <p:fltVal val="0"/>
                                          </p:val>
                                        </p:tav>
                                        <p:tav tm="100000">
                                          <p:val>
                                            <p:strVal val="#ppt_w"/>
                                          </p:val>
                                        </p:tav>
                                      </p:tavLst>
                                    </p:anim>
                                    <p:anim calcmode="lin" valueType="num">
                                      <p:cBhvr>
                                        <p:cTn id="20" dur="500" fill="hold"/>
                                        <p:tgtEl>
                                          <p:spTgt spid="475139">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3" presetClass="entr" presetSubtype="16" fill="hold" grpId="0" nodeType="clickEffect">
                                  <p:stCondLst>
                                    <p:cond delay="0"/>
                                  </p:stCondLst>
                                  <p:childTnLst>
                                    <p:set>
                                      <p:cBhvr>
                                        <p:cTn id="24" dur="1" fill="hold">
                                          <p:stCondLst>
                                            <p:cond delay="0"/>
                                          </p:stCondLst>
                                        </p:cTn>
                                        <p:tgtEl>
                                          <p:spTgt spid="475139">
                                            <p:txEl>
                                              <p:pRg st="2" end="2"/>
                                            </p:txEl>
                                          </p:spTgt>
                                        </p:tgtEl>
                                        <p:attrNameLst>
                                          <p:attrName>style.visibility</p:attrName>
                                        </p:attrNameLst>
                                      </p:cBhvr>
                                      <p:to>
                                        <p:strVal val="visible"/>
                                      </p:to>
                                    </p:set>
                                    <p:anim calcmode="lin" valueType="num">
                                      <p:cBhvr>
                                        <p:cTn id="25" dur="500" fill="hold"/>
                                        <p:tgtEl>
                                          <p:spTgt spid="475139">
                                            <p:txEl>
                                              <p:pRg st="2" end="2"/>
                                            </p:txEl>
                                          </p:spTgt>
                                        </p:tgtEl>
                                        <p:attrNameLst>
                                          <p:attrName>ppt_w</p:attrName>
                                        </p:attrNameLst>
                                      </p:cBhvr>
                                      <p:tavLst>
                                        <p:tav tm="0">
                                          <p:val>
                                            <p:fltVal val="0"/>
                                          </p:val>
                                        </p:tav>
                                        <p:tav tm="100000">
                                          <p:val>
                                            <p:strVal val="#ppt_w"/>
                                          </p:val>
                                        </p:tav>
                                      </p:tavLst>
                                    </p:anim>
                                    <p:anim calcmode="lin" valueType="num">
                                      <p:cBhvr>
                                        <p:cTn id="26" dur="500" fill="hold"/>
                                        <p:tgtEl>
                                          <p:spTgt spid="475139">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3" presetClass="entr" presetSubtype="16" fill="hold" grpId="0" nodeType="clickEffect">
                                  <p:stCondLst>
                                    <p:cond delay="0"/>
                                  </p:stCondLst>
                                  <p:childTnLst>
                                    <p:set>
                                      <p:cBhvr>
                                        <p:cTn id="30" dur="1" fill="hold">
                                          <p:stCondLst>
                                            <p:cond delay="0"/>
                                          </p:stCondLst>
                                        </p:cTn>
                                        <p:tgtEl>
                                          <p:spTgt spid="475139">
                                            <p:txEl>
                                              <p:pRg st="3" end="3"/>
                                            </p:txEl>
                                          </p:spTgt>
                                        </p:tgtEl>
                                        <p:attrNameLst>
                                          <p:attrName>style.visibility</p:attrName>
                                        </p:attrNameLst>
                                      </p:cBhvr>
                                      <p:to>
                                        <p:strVal val="visible"/>
                                      </p:to>
                                    </p:set>
                                    <p:anim calcmode="lin" valueType="num">
                                      <p:cBhvr>
                                        <p:cTn id="31" dur="500" fill="hold"/>
                                        <p:tgtEl>
                                          <p:spTgt spid="475139">
                                            <p:txEl>
                                              <p:pRg st="3" end="3"/>
                                            </p:txEl>
                                          </p:spTgt>
                                        </p:tgtEl>
                                        <p:attrNameLst>
                                          <p:attrName>ppt_w</p:attrName>
                                        </p:attrNameLst>
                                      </p:cBhvr>
                                      <p:tavLst>
                                        <p:tav tm="0">
                                          <p:val>
                                            <p:fltVal val="0"/>
                                          </p:val>
                                        </p:tav>
                                        <p:tav tm="100000">
                                          <p:val>
                                            <p:strVal val="#ppt_w"/>
                                          </p:val>
                                        </p:tav>
                                      </p:tavLst>
                                    </p:anim>
                                    <p:anim calcmode="lin" valueType="num">
                                      <p:cBhvr>
                                        <p:cTn id="32" dur="500" fill="hold"/>
                                        <p:tgtEl>
                                          <p:spTgt spid="475139">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3" presetClass="entr" presetSubtype="16" fill="hold" grpId="0" nodeType="clickEffect">
                                  <p:stCondLst>
                                    <p:cond delay="0"/>
                                  </p:stCondLst>
                                  <p:childTnLst>
                                    <p:set>
                                      <p:cBhvr>
                                        <p:cTn id="36" dur="1" fill="hold">
                                          <p:stCondLst>
                                            <p:cond delay="0"/>
                                          </p:stCondLst>
                                        </p:cTn>
                                        <p:tgtEl>
                                          <p:spTgt spid="475139">
                                            <p:txEl>
                                              <p:pRg st="4" end="4"/>
                                            </p:txEl>
                                          </p:spTgt>
                                        </p:tgtEl>
                                        <p:attrNameLst>
                                          <p:attrName>style.visibility</p:attrName>
                                        </p:attrNameLst>
                                      </p:cBhvr>
                                      <p:to>
                                        <p:strVal val="visible"/>
                                      </p:to>
                                    </p:set>
                                    <p:anim calcmode="lin" valueType="num">
                                      <p:cBhvr>
                                        <p:cTn id="37" dur="500" fill="hold"/>
                                        <p:tgtEl>
                                          <p:spTgt spid="475139">
                                            <p:txEl>
                                              <p:pRg st="4" end="4"/>
                                            </p:txEl>
                                          </p:spTgt>
                                        </p:tgtEl>
                                        <p:attrNameLst>
                                          <p:attrName>ppt_w</p:attrName>
                                        </p:attrNameLst>
                                      </p:cBhvr>
                                      <p:tavLst>
                                        <p:tav tm="0">
                                          <p:val>
                                            <p:fltVal val="0"/>
                                          </p:val>
                                        </p:tav>
                                        <p:tav tm="100000">
                                          <p:val>
                                            <p:strVal val="#ppt_w"/>
                                          </p:val>
                                        </p:tav>
                                      </p:tavLst>
                                    </p:anim>
                                    <p:anim calcmode="lin" valueType="num">
                                      <p:cBhvr>
                                        <p:cTn id="38" dur="500" fill="hold"/>
                                        <p:tgtEl>
                                          <p:spTgt spid="475139">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3" presetClass="entr" presetSubtype="16" fill="hold" grpId="0" nodeType="clickEffect">
                                  <p:stCondLst>
                                    <p:cond delay="0"/>
                                  </p:stCondLst>
                                  <p:childTnLst>
                                    <p:set>
                                      <p:cBhvr>
                                        <p:cTn id="42" dur="1" fill="hold">
                                          <p:stCondLst>
                                            <p:cond delay="0"/>
                                          </p:stCondLst>
                                        </p:cTn>
                                        <p:tgtEl>
                                          <p:spTgt spid="475139">
                                            <p:txEl>
                                              <p:pRg st="5" end="5"/>
                                            </p:txEl>
                                          </p:spTgt>
                                        </p:tgtEl>
                                        <p:attrNameLst>
                                          <p:attrName>style.visibility</p:attrName>
                                        </p:attrNameLst>
                                      </p:cBhvr>
                                      <p:to>
                                        <p:strVal val="visible"/>
                                      </p:to>
                                    </p:set>
                                    <p:anim calcmode="lin" valueType="num">
                                      <p:cBhvr>
                                        <p:cTn id="43" dur="500" fill="hold"/>
                                        <p:tgtEl>
                                          <p:spTgt spid="475139">
                                            <p:txEl>
                                              <p:pRg st="5" end="5"/>
                                            </p:txEl>
                                          </p:spTgt>
                                        </p:tgtEl>
                                        <p:attrNameLst>
                                          <p:attrName>ppt_w</p:attrName>
                                        </p:attrNameLst>
                                      </p:cBhvr>
                                      <p:tavLst>
                                        <p:tav tm="0">
                                          <p:val>
                                            <p:fltVal val="0"/>
                                          </p:val>
                                        </p:tav>
                                        <p:tav tm="100000">
                                          <p:val>
                                            <p:strVal val="#ppt_w"/>
                                          </p:val>
                                        </p:tav>
                                      </p:tavLst>
                                    </p:anim>
                                    <p:anim calcmode="lin" valueType="num">
                                      <p:cBhvr>
                                        <p:cTn id="44" dur="500" fill="hold"/>
                                        <p:tgtEl>
                                          <p:spTgt spid="475139">
                                            <p:txEl>
                                              <p:pRg st="5" end="5"/>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5139" grpId="0" build="p"/>
    </p:bldLst>
  </p:timing>
</p:sld>
</file>

<file path=ppt/theme/theme1.xml><?xml version="1.0" encoding="utf-8"?>
<a:theme xmlns:a="http://schemas.openxmlformats.org/drawingml/2006/main" name="Office Theme">
  <a:themeElements>
    <a:clrScheme name="Cville 1">
      <a:dk1>
        <a:srgbClr val="515151"/>
      </a:dk1>
      <a:lt1>
        <a:srgbClr val="FAEBD7"/>
      </a:lt1>
      <a:dk2>
        <a:srgbClr val="233067"/>
      </a:dk2>
      <a:lt2>
        <a:srgbClr val="FDF8F0"/>
      </a:lt2>
      <a:accent1>
        <a:srgbClr val="3A5F2C"/>
      </a:accent1>
      <a:accent2>
        <a:srgbClr val="233067"/>
      </a:accent2>
      <a:accent3>
        <a:srgbClr val="869FB3"/>
      </a:accent3>
      <a:accent4>
        <a:srgbClr val="F2B300"/>
      </a:accent4>
      <a:accent5>
        <a:srgbClr val="E97451"/>
      </a:accent5>
      <a:accent6>
        <a:srgbClr val="869FB3"/>
      </a:accent6>
      <a:hlink>
        <a:srgbClr val="4E7C92"/>
      </a:hlink>
      <a:folHlink>
        <a:srgbClr val="E97451"/>
      </a:folHlink>
    </a:clrScheme>
    <a:fontScheme name="Constantia-Franklin Gothic Book">
      <a:majorFont>
        <a:latin typeface="Constantia" panose="02030602050306030303"/>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harlottesville PowerPoint Template" id="{C4BB05BD-4081-CE46-A2AC-FA7FC5C197A1}" vid="{6B79A4E3-E4F7-5441-875D-0FC9972105F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0D7F9E9023D5743B5121B0EAC1C1B39" ma:contentTypeVersion="14" ma:contentTypeDescription="Create a new document." ma:contentTypeScope="" ma:versionID="997530c89280c76bd605c4b0c83eaa77">
  <xsd:schema xmlns:xsd="http://www.w3.org/2001/XMLSchema" xmlns:xs="http://www.w3.org/2001/XMLSchema" xmlns:p="http://schemas.microsoft.com/office/2006/metadata/properties" xmlns:ns2="51a98033-459b-49cf-ae6e-b576df6f5965" xmlns:ns3="993b4ea8-c5e7-4d64-aa2d-3b95cecc5d83" targetNamespace="http://schemas.microsoft.com/office/2006/metadata/properties" ma:root="true" ma:fieldsID="788fd1d6e2fec6c20213bd6db7f05f2c" ns2:_="" ns3:_="">
    <xsd:import namespace="51a98033-459b-49cf-ae6e-b576df6f5965"/>
    <xsd:import namespace="993b4ea8-c5e7-4d64-aa2d-3b95cecc5d83"/>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1a98033-459b-49cf-ae6e-b576df6f596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31e75ecc-c216-4d5a-b21c-d4eef44deec4"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SearchProperties" ma:index="1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93b4ea8-c5e7-4d64-aa2d-3b95cecc5d83"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9b5d5408-cb16-4d59-a2bd-97c82ac84473}" ma:internalName="TaxCatchAll" ma:showField="CatchAllData" ma:web="993b4ea8-c5e7-4d64-aa2d-3b95cecc5d83">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1a98033-459b-49cf-ae6e-b576df6f5965">
      <Terms xmlns="http://schemas.microsoft.com/office/infopath/2007/PartnerControls"/>
    </lcf76f155ced4ddcb4097134ff3c332f>
    <TaxCatchAll xmlns="993b4ea8-c5e7-4d64-aa2d-3b95cecc5d83" xsi:nil="true"/>
  </documentManagement>
</p:properties>
</file>

<file path=customXml/itemProps1.xml><?xml version="1.0" encoding="utf-8"?>
<ds:datastoreItem xmlns:ds="http://schemas.openxmlformats.org/officeDocument/2006/customXml" ds:itemID="{FFC4B4CD-83DC-4EC9-A593-E36561F96863}">
  <ds:schemaRefs>
    <ds:schemaRef ds:uri="http://schemas.microsoft.com/sharepoint/v3/contenttype/forms"/>
  </ds:schemaRefs>
</ds:datastoreItem>
</file>

<file path=customXml/itemProps2.xml><?xml version="1.0" encoding="utf-8"?>
<ds:datastoreItem xmlns:ds="http://schemas.openxmlformats.org/officeDocument/2006/customXml" ds:itemID="{95356614-BFB4-461B-BF2B-17097EEBFCE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1a98033-459b-49cf-ae6e-b576df6f5965"/>
    <ds:schemaRef ds:uri="993b4ea8-c5e7-4d64-aa2d-3b95cecc5d8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70ECEED-A130-41CC-AF2E-AA660CC49738}">
  <ds:schemaRefs>
    <ds:schemaRef ds:uri="http://schemas.microsoft.com/office/2006/documentManagement/types"/>
    <ds:schemaRef ds:uri="http://purl.org/dc/elements/1.1/"/>
    <ds:schemaRef ds:uri="http://schemas.openxmlformats.org/package/2006/metadata/core-properties"/>
    <ds:schemaRef ds:uri="http://schemas.microsoft.com/office/infopath/2007/PartnerControls"/>
    <ds:schemaRef ds:uri="http://purl.org/dc/terms/"/>
    <ds:schemaRef ds:uri="51a98033-459b-49cf-ae6e-b576df6f5965"/>
    <ds:schemaRef ds:uri="993b4ea8-c5e7-4d64-aa2d-3b95cecc5d83"/>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166374</TotalTime>
  <Words>1148</Words>
  <Application>Microsoft Office PowerPoint</Application>
  <PresentationFormat>Custom</PresentationFormat>
  <Paragraphs>341</Paragraphs>
  <Slides>23</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23</vt:i4>
      </vt:variant>
    </vt:vector>
  </HeadingPairs>
  <TitlesOfParts>
    <vt:vector size="33" baseType="lpstr">
      <vt:lpstr>Abadi</vt:lpstr>
      <vt:lpstr>Aptos Narrow</vt:lpstr>
      <vt:lpstr>Arial</vt:lpstr>
      <vt:lpstr>Baskerville Old Face</vt:lpstr>
      <vt:lpstr>Book Antiqua</vt:lpstr>
      <vt:lpstr>Elephant</vt:lpstr>
      <vt:lpstr>Helvetica Neue Condensed</vt:lpstr>
      <vt:lpstr>Montserrat Light</vt:lpstr>
      <vt:lpstr>Roboto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Engel, Chris</dc:creator>
  <cp:keywords/>
  <dc:description/>
  <cp:lastModifiedBy>Duncan, Brennen</cp:lastModifiedBy>
  <cp:revision>15458</cp:revision>
  <cp:lastPrinted>2024-02-08T15:56:17Z</cp:lastPrinted>
  <dcterms:created xsi:type="dcterms:W3CDTF">2014-11-12T21:47:38Z</dcterms:created>
  <dcterms:modified xsi:type="dcterms:W3CDTF">2026-08-12T21:50:12Z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0x010100C0D7F9E9023D5743B5121B0EAC1C1B39</vt:lpwstr>
  </property>
  <property fmtid="{D5CDD505-2E9C-101B-9397-08002B2CF9AE}" pid="3" name="MediaServiceImageTags">
    <vt:lpwstr/>
  </property>
</Properties>
</file>